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7655036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9644"/>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79368655"/>
              </p:ext>
            </p:extLst>
          </p:nvPr>
        </p:nvGraphicFramePr>
        <p:xfrm>
          <a:off x="5025120" y="4221088"/>
          <a:ext cx="4629556" cy="249936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3343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51863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smtClean="0">
                <a:latin typeface="Times New Roman" panose="02020603050405020304" pitchFamily="18" charset="0"/>
                <a:cs typeface="Times New Roman" panose="02020603050405020304" pitchFamily="18" charset="0"/>
              </a:rPr>
              <a:t>Орал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    31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     2022 ж. 30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a:t>
            </a:r>
            <a:r>
              <a:rPr lang="ru-RU" altLang="ru-RU" sz="1200" b="1" dirty="0" err="1" smtClean="0">
                <a:latin typeface="Times New Roman" panose="02020603050405020304" pitchFamily="18" charset="0"/>
                <a:cs typeface="Times New Roman" panose="02020603050405020304" pitchFamily="18" charset="0"/>
              </a:rPr>
              <a:t>астап</a:t>
            </a:r>
            <a:r>
              <a:rPr lang="ru-RU" altLang="ru-RU" sz="1200" b="1" dirty="0" smtClean="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200" b="1" dirty="0" smtClean="0">
                <a:latin typeface="Times New Roman" panose="02020603050405020304" pitchFamily="18" charset="0"/>
                <a:cs typeface="Times New Roman" panose="02020603050405020304" pitchFamily="18" charset="0"/>
              </a:rPr>
              <a:t> 31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smtClean="0">
                <a:latin typeface="Times New Roman" panose="02020603050405020304" pitchFamily="18" charset="0"/>
                <a:cs typeface="Times New Roman" panose="02020603050405020304" pitchFamily="18" charset="0"/>
              </a:rPr>
              <a:t>дейін</a:t>
            </a:r>
            <a:r>
              <a:rPr lang="ru-RU" altLang="ru-RU" sz="1200" b="1" dirty="0" smtClean="0">
                <a:latin typeface="Times New Roman" panose="02020603050405020304" pitchFamily="18" charset="0"/>
                <a:cs typeface="Times New Roman" panose="02020603050405020304" pitchFamily="18" charset="0"/>
              </a:rPr>
              <a:t> </a:t>
            </a:r>
          </a:p>
          <a:p>
            <a:pPr lvl="0"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    Көшпелі бұлтты, түнде қар, күндіз аздаған 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 оңтүстіктен 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9-14,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18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2-4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p>
          <a:p>
            <a:pPr lvl="0" algn="just"/>
            <a:endParaRPr lang="ru-RU" sz="1200" dirty="0" smtClean="0">
              <a:latin typeface="Times New Roman" pitchFamily="18" charset="0"/>
              <a:cs typeface="Times New Roman" pitchFamily="18" charset="0"/>
            </a:endParaRPr>
          </a:p>
          <a:p>
            <a:pPr indent="182563" algn="ctr">
              <a:spcBef>
                <a:spcPts val="200"/>
              </a:spcBef>
            </a:pPr>
            <a:r>
              <a:rPr lang="kk-KZ" sz="1200" b="1" dirty="0" smtClean="0">
                <a:solidFill>
                  <a:srgbClr val="000000"/>
                </a:solidFill>
                <a:latin typeface="Times New Roman" panose="02020603050405020304" pitchFamily="18" charset="0"/>
                <a:cs typeface="Times New Roman" panose="02020603050405020304" pitchFamily="18" charset="0"/>
                <a:sym typeface="+mn-ea"/>
              </a:rPr>
              <a:t>01 ақпанға</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200" b="1" dirty="0" smtClean="0">
                <a:solidFill>
                  <a:srgbClr val="000000"/>
                </a:solidFill>
                <a:latin typeface="Times New Roman" panose="02020603050405020304" pitchFamily="18" charset="0"/>
                <a:cs typeface="Times New Roman" panose="02020603050405020304" pitchFamily="18" charset="0"/>
                <a:sym typeface="+mn-ea"/>
              </a:rPr>
              <a:t> 01 ақпан </a:t>
            </a:r>
            <a:r>
              <a:rPr lang="ru-RU" sz="1200" b="1" dirty="0" smtClean="0">
                <a:solidFill>
                  <a:srgbClr val="000000"/>
                </a:solidFill>
                <a:latin typeface="Times New Roman" panose="02020603050405020304" pitchFamily="18" charset="0"/>
                <a:cs typeface="Times New Roman" panose="02020603050405020304" pitchFamily="18" charset="0"/>
              </a:rPr>
              <a:t>20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2022 ж. 02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қар, жаяу бұрқасын</a:t>
            </a:r>
            <a:r>
              <a:rPr lang="ru-RU" sz="1200" dirty="0" smtClean="0">
                <a:solidFill>
                  <a:prstClr val="black"/>
                </a:solidFill>
                <a:latin typeface="Times New Roman" pitchFamily="18" charset="0"/>
                <a:cs typeface="Times New Roman" pitchFamily="18" charset="0"/>
              </a:rPr>
              <a:t>.</a:t>
            </a:r>
            <a:r>
              <a:rPr lang="kk-KZ"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түстік-батыстан, оңтүстіктен 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9-14,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18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5-7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0" y="34154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503128"/>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31 </a:t>
            </a:r>
            <a:r>
              <a:rPr lang="kk-KZ" sz="1100" b="1" dirty="0" smtClean="0">
                <a:solidFill>
                  <a:schemeClr val="tx1"/>
                </a:solidFill>
                <a:latin typeface="Times New Roman" panose="02020603050405020304" pitchFamily="18" charset="0"/>
                <a:cs typeface="Times New Roman" panose="02020603050405020304" pitchFamily="18" charset="0"/>
              </a:rPr>
              <a:t>қаңтар</a:t>
            </a:r>
            <a:r>
              <a:rPr lang="ru-RU" sz="1100" dirty="0" smtClean="0">
                <a:solidFill>
                  <a:schemeClr val="tx1"/>
                </a:solidFill>
                <a:latin typeface="Times New Roman" panose="02020603050405020304" pitchFamily="18" charset="0"/>
                <a:cs typeface="Times New Roman" panose="02020603050405020304" pitchFamily="18" charset="0"/>
              </a:rPr>
              <a:t>, 01</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ақпан</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Л.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13094</TotalTime>
  <Words>607</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2159</cp:revision>
  <cp:lastPrinted>2021-07-01T03:56:27Z</cp:lastPrinted>
  <dcterms:created xsi:type="dcterms:W3CDTF">2018-03-27T06:03:00Z</dcterms:created>
  <dcterms:modified xsi:type="dcterms:W3CDTF">2022-01-30T09:10:51Z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