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Прямоугольник 19"/>
          <p:cNvSpPr/>
          <p:nvPr/>
        </p:nvSpPr>
        <p:spPr>
          <a:xfrm>
            <a:off x="4952999" y="114301"/>
            <a:ext cx="4824413" cy="224676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30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31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100" dirty="0" smtClean="0">
                <a:latin typeface="Times New Roman KZ" pitchFamily="18" charset="0"/>
                <a:ea typeface="Times New Roman KZ" pitchFamily="18" charset="0"/>
                <a:cs typeface="Times New Roman" pitchFamily="18" charset="0"/>
              </a:rPr>
              <a:t>Көшпелі 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жауын-шашынсыз</a:t>
            </a:r>
            <a:r>
              <a:rPr lang="ru-RU"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Оңтүстік-шығыстан  жел соғады, күші 3-8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түнде  </a:t>
            </a:r>
            <a:r>
              <a:rPr lang="ru-RU" sz="1100" dirty="0" smtClean="0">
                <a:latin typeface="Times New Roman KZ" pitchFamily="18" charset="0"/>
                <a:ea typeface="Times New Roman KZ" pitchFamily="18" charset="0"/>
                <a:cs typeface="Times New Roman" pitchFamily="18" charset="0"/>
                <a:sym typeface="+mn-ea"/>
              </a:rPr>
              <a:t>7-9 градус </a:t>
            </a:r>
            <a:r>
              <a:rPr lang="ru-RU" sz="1100" dirty="0" err="1" smtClean="0">
                <a:latin typeface="Times New Roman KZ" pitchFamily="18" charset="0"/>
                <a:ea typeface="Times New Roman KZ" pitchFamily="18" charset="0"/>
                <a:cs typeface="Times New Roman" pitchFamily="18" charset="0"/>
                <a:sym typeface="+mn-ea"/>
              </a:rPr>
              <a:t>аяз</a:t>
            </a:r>
            <a:r>
              <a:rPr lang="kk-KZ" sz="1100" dirty="0" smtClean="0">
                <a:latin typeface="Times New Roman KZ" pitchFamily="18" charset="0"/>
                <a:ea typeface="Times New Roman KZ" pitchFamily="18" charset="0"/>
                <a:cs typeface="Times New Roman" pitchFamily="18" charset="0"/>
              </a:rPr>
              <a:t>, күндіз 1 градус аяз- градус жылы</a:t>
            </a:r>
            <a:r>
              <a:rPr lang="kk-KZ" sz="1200" dirty="0" smtClean="0">
                <a:latin typeface="Times New Roman KZ" pitchFamily="18" charset="0"/>
                <a:ea typeface="Times New Roman KZ" pitchFamily="18" charset="0"/>
                <a:cs typeface="Times New Roman" pitchFamily="18" charset="0"/>
              </a:rPr>
              <a:t>.</a:t>
            </a:r>
          </a:p>
          <a:p>
            <a:pPr algn="ctr"/>
            <a:r>
              <a:rPr lang="kk-KZ" altLang="ru-RU" sz="1200" b="1" dirty="0" smtClean="0">
                <a:latin typeface="Times New Roman KZ" pitchFamily="18" charset="0"/>
                <a:ea typeface="Times New Roman KZ" pitchFamily="18" charset="0"/>
                <a:cs typeface="Times New Roman" pitchFamily="18" charset="0"/>
              </a:rPr>
              <a:t>01 ақпан</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31 </a:t>
            </a:r>
            <a:r>
              <a:rPr lang="ru-RU" sz="1200" b="1" dirty="0" err="1" smtClean="0">
                <a:latin typeface="Times New Roman KZ" pitchFamily="18" charset="0"/>
                <a:ea typeface="Times New Roman KZ" pitchFamily="18" charset="0"/>
                <a:cs typeface="Times New Roman" pitchFamily="18" charset="0"/>
              </a:rPr>
              <a:t>қаңтар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01</a:t>
            </a:r>
            <a:r>
              <a:rPr lang="kk-KZ" altLang="ru-RU" sz="1200" b="1" dirty="0" smtClean="0">
                <a:latin typeface="Times New Roman KZ" pitchFamily="18" charset="0"/>
                <a:ea typeface="Times New Roman KZ" pitchFamily="18" charset="0"/>
                <a:cs typeface="Times New Roman" pitchFamily="18" charset="0"/>
              </a:rPr>
              <a:t> ақпан</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00" dirty="0" smtClean="0">
                <a:latin typeface="Times New Roman KZ" pitchFamily="18" charset="0"/>
                <a:ea typeface="Times New Roman KZ" pitchFamily="18" charset="0"/>
                <a:cs typeface="Times New Roman" pitchFamily="18" charset="0"/>
              </a:rPr>
              <a:t>Көшпелі 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түнде қар.</a:t>
            </a:r>
            <a:r>
              <a:rPr lang="kk-KZ" sz="1100" dirty="0" smtClean="0">
                <a:latin typeface="Times New Roman KZ" pitchFamily="18" charset="0"/>
                <a:ea typeface="Times New Roman KZ" pitchFamily="18" charset="0"/>
                <a:cs typeface="Times New Roman" pitchFamily="18" charset="0"/>
              </a:rPr>
              <a:t> Солтүстік-шығыстан жел соғады, күші 2-7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6-8 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7" y="344280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349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12843</TotalTime>
  <Words>542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2094</cp:revision>
  <cp:lastPrinted>2021-07-01T03:56:27Z</cp:lastPrinted>
  <dcterms:created xsi:type="dcterms:W3CDTF">2018-03-27T06:03:00Z</dcterms:created>
  <dcterms:modified xsi:type="dcterms:W3CDTF">2022-01-30T09:04:36Z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