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февраля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30 янва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ря 2022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4138073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31 января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января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января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облачность, без осадков. Ночью и утром туман. Ветер юго-восточный 5-10 м/с. Температура воздуха ночью 4-6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º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мороза, днем 6-8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º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февраля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31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01 февраля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без осадков. Ночью и утром туман. Ветер юго-восточный 8-13 м/с. Температура воздуха ночью  3-5 мороза.</a:t>
            </a: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12793</TotalTime>
  <Words>621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2042</cp:revision>
  <cp:lastPrinted>2021-07-01T03:56:27Z</cp:lastPrinted>
  <dcterms:created xsi:type="dcterms:W3CDTF">2018-03-27T06:03:00Z</dcterms:created>
  <dcterms:modified xsi:type="dcterms:W3CDTF">2022-01-30T08:37:59Z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