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7470C2B2-05E1-4985-8B08-57F1F126F9D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3718309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AEFC3-A189-4836-B7A5-2B0A179A7C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ED478-C59B-41A8-972A-0A170A3F50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7C2F5-8ED0-4B0D-B74A-6DBF3AAD7E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57FC3-E47A-4E35-A1E4-FB596498B1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7DE13-0242-41A2-82EC-7AEA766673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535C8-5D9C-48CB-B574-77A05A6B48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49322-80D5-4D86-83B1-1EDC1AA0E7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0B92F-F117-495B-9771-C4C8B8D93C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97249-AEAE-4193-95D8-EE97D34D47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B0089-CA5C-4B25-ACAE-39A0599E1E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F8F61-C916-48D3-897E-9EDA0CE215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DAC900E-FEE5-4681-A8A5-6D20FC91D9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30 января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21002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31 января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30 января 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до 21 ч. 31 января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>
                <a:latin typeface="Times New Roman" pitchFamily="18" charset="0"/>
              </a:rPr>
              <a:t>Переменная облачность, без осадков. Ветер 2-7 м/с. Температура воздуха ночью 5-7 мороза, днем 0-2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тепла. </a:t>
            </a:r>
          </a:p>
          <a:p>
            <a:pPr algn="just"/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на ночь 1 февраля</a:t>
            </a:r>
          </a:p>
          <a:p>
            <a:pPr algn="ctr">
              <a:buFont typeface="Arial" charset="0"/>
              <a:buNone/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31 января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 до 09 ч. </a:t>
            </a:r>
            <a:r>
              <a:rPr lang="ru-RU" sz="1200" b="1">
                <a:latin typeface="Times New Roman" pitchFamily="18" charset="0"/>
                <a:cs typeface="Times New Roman" pitchFamily="18" charset="0"/>
              </a:rPr>
              <a:t>1 февраля</a:t>
            </a:r>
            <a:endParaRPr lang="ru-RU" sz="1200" b="1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buFont typeface="Arial" charset="0"/>
              <a:buNone/>
            </a:pPr>
            <a:r>
              <a:rPr lang="ru-RU" sz="1200">
                <a:latin typeface="Times New Roman" pitchFamily="18" charset="0"/>
                <a:sym typeface="+mn-ea"/>
              </a:rPr>
              <a:t>Переменная облачность, без осадков. Ветер 0-5 м/с. Температура воздуха ночью 5-7 мороза. </a:t>
            </a:r>
            <a:endParaRPr lang="kk-KZ" sz="1200">
              <a:latin typeface="Times New Roman" pitchFamily="18" charset="0"/>
              <a:sym typeface="+mn-ea"/>
            </a:endParaRPr>
          </a:p>
          <a:p>
            <a:pPr>
              <a:buFont typeface="Arial" charset="0"/>
              <a:buNone/>
            </a:pPr>
            <a:endParaRPr lang="kk-KZ" sz="1200">
              <a:latin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Сутки 31 января, ночью 1 февраля 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>
                <a:latin typeface="Times New Roman" pitchFamily="18" charset="0"/>
                <a:sym typeface="+mn-ea"/>
              </a:rPr>
              <a:t>.</a:t>
            </a:r>
            <a:endParaRPr lang="ru-RU" altLang="en-US" sz="120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96592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13144</TotalTime>
  <Words>758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2111</cp:revision>
  <cp:lastPrinted>2021-07-01T09:11:30Z</cp:lastPrinted>
  <dcterms:created xsi:type="dcterms:W3CDTF">2018-03-27T06:03:00Z</dcterms:created>
  <dcterms:modified xsi:type="dcterms:W3CDTF">2022-01-30T08:30:33Z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