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20591539"/>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30</a:t>
                      </a:r>
                      <a:r>
                        <a:rPr lang="kk-KZ"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rPr>
                        <a:t> қаңтардан </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30 </a:t>
            </a:r>
            <a:r>
              <a:rPr lang="kk-KZ" sz="1200" b="1" dirty="0" smtClean="0">
                <a:latin typeface="Times New Roman" pitchFamily="18" charset="0"/>
                <a:cs typeface="Times New Roman" pitchFamily="18" charset="0"/>
              </a:rPr>
              <a:t>қаңтардан</a:t>
            </a:r>
            <a:r>
              <a:rPr lang="kk-KZ" sz="1200" b="1" dirty="0" smtClean="0">
                <a:solidFill>
                  <a:srgbClr val="000000"/>
                </a:solidFill>
                <a:latin typeface="Times New Roman" pitchFamily="18" charset="0"/>
                <a:cs typeface="Times New Roman"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34666773"/>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33065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612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5025008" y="188640"/>
            <a:ext cx="4680520" cy="1785104"/>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Петропавл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algn="ctr"/>
            <a:r>
              <a:rPr lang="kk-KZ" sz="1100" b="1" dirty="0" smtClean="0">
                <a:solidFill>
                  <a:srgbClr val="000000"/>
                </a:solidFill>
                <a:latin typeface="Times New Roman" pitchFamily="18" charset="0"/>
                <a:cs typeface="Times New Roman" pitchFamily="18" charset="0"/>
              </a:rPr>
              <a:t>31 </a:t>
            </a:r>
            <a:r>
              <a:rPr lang="kk-KZ" sz="1100" b="1" dirty="0">
                <a:solidFill>
                  <a:srgbClr val="000000"/>
                </a:solidFill>
                <a:latin typeface="Times New Roman" pitchFamily="18" charset="0"/>
                <a:cs typeface="Times New Roman" pitchFamily="18" charset="0"/>
              </a:rPr>
              <a:t>қаңтарға </a:t>
            </a:r>
            <a:r>
              <a:rPr lang="ru-RU" altLang="ru-RU" sz="1100" b="1" dirty="0" err="1">
                <a:solidFill>
                  <a:srgbClr val="000000"/>
                </a:solidFill>
                <a:latin typeface="Times New Roman" panose="02020603050405020304" pitchFamily="18" charset="0"/>
                <a:cs typeface="Times New Roman" panose="02020603050405020304" pitchFamily="18" charset="0"/>
              </a:rPr>
              <a:t>ауа-райы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itchFamily="18" charset="0"/>
                <a:cs typeface="Times New Roman" pitchFamily="18" charset="0"/>
              </a:rPr>
              <a:t>30 </a:t>
            </a:r>
            <a:r>
              <a:rPr lang="kk-KZ" altLang="ru-RU" sz="1100" b="1" dirty="0">
                <a:solidFill>
                  <a:srgbClr val="000000"/>
                </a:solidFill>
                <a:latin typeface="Times New Roman" pitchFamily="18" charset="0"/>
                <a:cs typeface="Times New Roman" pitchFamily="18" charset="0"/>
              </a:rPr>
              <a:t>қаңтар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31 </a:t>
            </a:r>
            <a:r>
              <a:rPr lang="kk-KZ" altLang="ru-RU" sz="1100" b="1" dirty="0">
                <a:solidFill>
                  <a:srgbClr val="000000"/>
                </a:solidFill>
                <a:latin typeface="Times New Roman" pitchFamily="18" charset="0"/>
                <a:cs typeface="Times New Roman" pitchFamily="18" charset="0"/>
              </a:rPr>
              <a:t>қаңтар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Қар. Оңтүстік-батыстан жел соғады, күші 9-14 м/с. Ауа </a:t>
            </a:r>
            <a:r>
              <a:rPr lang="kk-KZ" sz="1100" dirty="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13-15,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6-8 </a:t>
            </a:r>
            <a:r>
              <a:rPr lang="kk-KZ" sz="1100" dirty="0">
                <a:latin typeface="Times New Roman" pitchFamily="18" charset="0"/>
                <a:cs typeface="Times New Roman" pitchFamily="18" charset="0"/>
              </a:rPr>
              <a:t>градус аяз.</a:t>
            </a:r>
          </a:p>
          <a:p>
            <a:pPr indent="182563" algn="ctr"/>
            <a:endParaRPr lang="kk-KZ" sz="1100" b="1" dirty="0" smtClean="0">
              <a:solidFill>
                <a:srgbClr val="000000"/>
              </a:solidFill>
              <a:latin typeface="Times New Roman" pitchFamily="18" charset="0"/>
              <a:cs typeface="Times New Roman" pitchFamily="18" charset="0"/>
            </a:endParaRPr>
          </a:p>
          <a:p>
            <a:pPr indent="182563" algn="ctr"/>
            <a:r>
              <a:rPr lang="kk-KZ" sz="1100" b="1" dirty="0" smtClean="0">
                <a:solidFill>
                  <a:srgbClr val="000000"/>
                </a:solidFill>
                <a:latin typeface="Times New Roman" pitchFamily="18" charset="0"/>
                <a:cs typeface="Times New Roman" pitchFamily="18" charset="0"/>
              </a:rPr>
              <a:t>01</a:t>
            </a:r>
            <a:r>
              <a:rPr lang="ru-RU" sz="1100" b="1" dirty="0" smtClean="0">
                <a:latin typeface="Times New Roman" panose="02020603050405020304" pitchFamily="18" charset="0"/>
                <a:cs typeface="Times New Roman" panose="02020603050405020304" pitchFamily="18" charset="0"/>
              </a:rPr>
              <a:t> </a:t>
            </a:r>
            <a:r>
              <a:rPr lang="ru-RU" sz="1100" b="1" dirty="0" err="1" smtClean="0">
                <a:latin typeface="Times New Roman" panose="02020603050405020304" pitchFamily="18" charset="0"/>
                <a:cs typeface="Times New Roman" panose="02020603050405020304" pitchFamily="18" charset="0"/>
              </a:rPr>
              <a:t>ақпанға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sz="1100" b="1" dirty="0">
              <a:solidFill>
                <a:srgbClr val="000000"/>
              </a:solidFill>
              <a:latin typeface="Times New Roman" pitchFamily="18" charset="0"/>
              <a:cs typeface="Times New Roman" pitchFamily="18" charset="0"/>
            </a:endParaRPr>
          </a:p>
          <a:p>
            <a:pPr indent="182563" algn="ctr"/>
            <a:r>
              <a:rPr lang="ru-RU" sz="1100" b="1" dirty="0">
                <a:solidFill>
                  <a:srgbClr val="000000"/>
                </a:solidFill>
                <a:latin typeface="Times New Roman" pitchFamily="18" charset="0"/>
                <a:cs typeface="Times New Roman" pitchFamily="18" charset="0"/>
              </a:rPr>
              <a:t>2022 ж. </a:t>
            </a:r>
            <a:r>
              <a:rPr lang="kk-KZ" sz="1100" b="1" dirty="0" smtClean="0">
                <a:solidFill>
                  <a:srgbClr val="000000"/>
                </a:solidFill>
                <a:latin typeface="Times New Roman" pitchFamily="18" charset="0"/>
                <a:cs typeface="Times New Roman" pitchFamily="18" charset="0"/>
              </a:rPr>
              <a:t>31 </a:t>
            </a:r>
            <a:r>
              <a:rPr lang="kk-KZ" sz="1100" b="1" dirty="0">
                <a:solidFill>
                  <a:srgbClr val="000000"/>
                </a:solidFill>
                <a:latin typeface="Times New Roman" pitchFamily="18" charset="0"/>
                <a:cs typeface="Times New Roman" pitchFamily="18" charset="0"/>
              </a:rPr>
              <a:t>қаңтар </a:t>
            </a:r>
            <a:r>
              <a:rPr lang="ru-RU" sz="1100" b="1" dirty="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01 </a:t>
            </a:r>
            <a:r>
              <a:rPr lang="ru-RU" sz="1100" b="1" dirty="0" err="1" smtClean="0">
                <a:latin typeface="Times New Roman" panose="02020603050405020304" pitchFamily="18" charset="0"/>
                <a:cs typeface="Times New Roman" panose="02020603050405020304" pitchFamily="18" charset="0"/>
              </a:rPr>
              <a:t>ақпанға </a:t>
            </a:r>
            <a:r>
              <a:rPr lang="ru-RU" sz="1100" b="1" dirty="0" smtClean="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a:t>
            </a:r>
            <a:r>
              <a:rPr lang="ru-RU" sz="1100" b="1" dirty="0" err="1">
                <a:solidFill>
                  <a:srgbClr val="000000"/>
                </a:solidFill>
                <a:latin typeface="Times New Roman" pitchFamily="18" charset="0"/>
                <a:cs typeface="Times New Roman" pitchFamily="18" charset="0"/>
              </a:rPr>
              <a:t> дейін</a:t>
            </a:r>
            <a:r>
              <a:rPr lang="ru-RU" sz="1100" b="1" dirty="0">
                <a:solidFill>
                  <a:srgbClr val="000000"/>
                </a:solidFill>
                <a:latin typeface="Times New Roman" pitchFamily="18" charset="0"/>
                <a:cs typeface="Times New Roman" pitchFamily="18" charset="0"/>
              </a:rPr>
              <a:t>   </a:t>
            </a:r>
            <a:endParaRPr lang="ru-RU" sz="1100" b="1" dirty="0">
              <a:solidFill>
                <a:srgbClr val="000000"/>
              </a:solidFill>
              <a:latin typeface="Times New Roman" pitchFamily="18" charset="0"/>
              <a:cs typeface="Times New Roman" pitchFamily="18" charset="0"/>
              <a:sym typeface="+mn-ea"/>
            </a:endParaRPr>
          </a:p>
          <a:p>
            <a:pPr indent="182563" algn="just"/>
            <a:r>
              <a:rPr lang="kk-KZ" sz="1100" dirty="0" smtClean="0">
                <a:latin typeface="Times New Roman" pitchFamily="18" charset="0"/>
                <a:cs typeface="Times New Roman" pitchFamily="18" charset="0"/>
              </a:rPr>
              <a:t>Қар, жаяу бұрқасын. Оңтүстік-батыстан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9-14 </a:t>
            </a:r>
            <a:r>
              <a:rPr lang="kk-KZ"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smtClean="0">
                <a:latin typeface="Times New Roman" pitchFamily="18" charset="0"/>
                <a:cs typeface="Times New Roman" pitchFamily="18" charset="0"/>
              </a:rPr>
              <a:t>түнде </a:t>
            </a:r>
            <a:r>
              <a:rPr lang="ru-RU" sz="1100" dirty="0" smtClean="0">
                <a:latin typeface="Times New Roman" pitchFamily="18" charset="0"/>
                <a:cs typeface="Times New Roman" pitchFamily="18" charset="0"/>
              </a:rPr>
              <a:t>8-10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r>
              <a:rPr lang="ru-RU" altLang="en-US" sz="1100" dirty="0">
                <a:solidFill>
                  <a:srgbClr val="000000"/>
                </a:solidFill>
                <a:latin typeface="Times New Roman" pitchFamily="18" charset="0"/>
                <a:cs typeface="Times New Roman" pitchFamily="18" charset="0"/>
                <a:sym typeface="+mn-ea"/>
              </a:rPr>
              <a:t> </a:t>
            </a: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0737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31 </a:t>
            </a:r>
            <a:r>
              <a:rPr lang="ru-RU" sz="1200" dirty="0" err="1" smtClean="0">
                <a:solidFill>
                  <a:schemeClr val="tx1"/>
                </a:solidFill>
                <a:latin typeface="Times New Roman" panose="02020603050405020304" pitchFamily="18" charset="0"/>
                <a:cs typeface="Times New Roman" panose="02020603050405020304" pitchFamily="18" charset="0"/>
              </a:rPr>
              <a:t>қаңтарға</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01 </a:t>
            </a:r>
            <a:r>
              <a:rPr lang="ru-RU" sz="1200" dirty="0" err="1" smtClean="0">
                <a:solidFill>
                  <a:schemeClr val="tx1"/>
                </a:solidFill>
                <a:latin typeface="Times New Roman" panose="02020603050405020304" pitchFamily="18" charset="0"/>
                <a:cs typeface="Times New Roman" panose="02020603050405020304" pitchFamily="18" charset="0"/>
              </a:rPr>
              <a:t>ақпанға 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100" dirty="0" err="1" smtClean="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12802</TotalTime>
  <Words>560</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2160</cp:revision>
  <cp:lastPrinted>2021-07-01T03:56:27Z</cp:lastPrinted>
  <dcterms:created xsi:type="dcterms:W3CDTF">2018-03-27T06:03:00Z</dcterms:created>
  <dcterms:modified xsi:type="dcterms:W3CDTF">2022-01-30T08:59:20Z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