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018867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30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solidFill>
                  <a:srgbClr val="000000"/>
                </a:solidFill>
                <a:latin typeface="Times New Roman" panose="02020603050405020304" pitchFamily="18" charset="0"/>
                <a:cs typeface="Times New Roman" panose="02020603050405020304" pitchFamily="18" charset="0"/>
              </a:rPr>
              <a:t>30</a:t>
            </a:r>
            <a:r>
              <a:rPr lang="ru-RU" altLang="ru-RU" sz="1200" b="1"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6199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31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30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31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Түнде </a:t>
            </a:r>
            <a:r>
              <a:rPr lang="kk-KZ" sz="1100">
                <a:latin typeface="Times New Roman" panose="02020603050405020304" pitchFamily="18" charset="0"/>
                <a:cs typeface="Times New Roman" panose="02020603050405020304" pitchFamily="18" charset="0"/>
              </a:rPr>
              <a:t>аздаған қар. </a:t>
            </a:r>
            <a:r>
              <a:rPr lang="kk-KZ" sz="1100" dirty="0">
                <a:latin typeface="Times New Roman" panose="02020603050405020304" pitchFamily="18" charset="0"/>
                <a:cs typeface="Times New Roman" panose="02020603050405020304" pitchFamily="18" charset="0"/>
              </a:rPr>
              <a:t>Оңтүстік-шығыстан жел соғады, күші 9-14 м/с. Ауа температурасы түнде 13-15, күндіз 6-8 аяз.</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a:latin typeface="Times New Roman" panose="02020603050405020304" pitchFamily="18" charset="0"/>
                <a:cs typeface="Times New Roman" panose="02020603050405020304" pitchFamily="18" charset="0"/>
              </a:rPr>
              <a:t>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31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01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ңтүстік-шығыстан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11-13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4990793" y="2924944"/>
            <a:ext cx="471449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0" y="1795503"/>
            <a:ext cx="475228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31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01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жоғарылауы</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14537</TotalTime>
  <Words>574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2141</cp:revision>
  <cp:lastPrinted>2021-11-30T05:55:07Z</cp:lastPrinted>
  <dcterms:created xsi:type="dcterms:W3CDTF">2018-03-27T06:03:00Z</dcterms:created>
  <dcterms:modified xsi:type="dcterms:W3CDTF">2022-01-30T08:58:10Z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