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31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 жырасының әсерінен кей уақытта қар жауады, түнде жаяу бұрқасын болады. Оңтүстік-батыстан, оңтүстіктен жел соғады, күші 7-12 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және күндіз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 </a:t>
            </a:r>
            <a:r>
              <a:rPr lang="ru-RU" sz="1200" b="1" dirty="0" err="1" smtClean="0">
                <a:solidFill>
                  <a:srgbClr val="000000"/>
                </a:solidFill>
                <a:latin typeface="Times New Roman" pitchFamily="18" charset="0"/>
                <a:cs typeface="Times New Roman" pitchFamily="18" charset="0"/>
              </a:rPr>
              <a:t>ақпанға</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31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Антициклон </a:t>
            </a:r>
            <a:r>
              <a:rPr lang="kk-KZ" sz="1200" smtClean="0">
                <a:latin typeface="Times New Roman" pitchFamily="18" charset="0"/>
                <a:cs typeface="Times New Roman" pitchFamily="18" charset="0"/>
              </a:rPr>
              <a:t>жотасының әсерінде болады, жауын-шашынсыз. </a:t>
            </a:r>
            <a:r>
              <a:rPr lang="kk-KZ" sz="1200" dirty="0" smtClean="0">
                <a:latin typeface="Times New Roman" pitchFamily="18" charset="0"/>
                <a:cs typeface="Times New Roman" pitchFamily="18" charset="0"/>
              </a:rPr>
              <a:t>Оңтүстік-шығыстан жел соғады, күші 7-12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6-8 градус суық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12997</TotalTime>
  <Words>548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2060</cp:revision>
  <cp:lastPrinted>2021-07-01T07:38:07Z</cp:lastPrinted>
  <dcterms:created xsi:type="dcterms:W3CDTF">2018-03-27T06:03:00Z</dcterms:created>
  <dcterms:modified xsi:type="dcterms:W3CDTF">2022-01-30T08:45:36Z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