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585714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42510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0340" y="327111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</a:t>
            </a:r>
            <a:r>
              <a:rPr lang="en-US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13937</TotalTime>
  <Words>565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2014</cp:revision>
  <cp:lastPrinted>2021-10-14T11:15:53Z</cp:lastPrinted>
  <dcterms:created xsi:type="dcterms:W3CDTF">2018-03-27T06:03:00Z</dcterms:created>
  <dcterms:modified xsi:type="dcterms:W3CDTF">2022-01-30T09:01:15Z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