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687211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31, ночью 01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0626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5-10 м/с. Температура воздуха ночью 0-2 мороза, днем 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01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юго-восточный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13779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2007</cp:revision>
  <cp:lastPrinted>2021-10-15T03:50:29Z</cp:lastPrinted>
  <dcterms:created xsi:type="dcterms:W3CDTF">2018-03-27T06:03:00Z</dcterms:created>
  <dcterms:modified xsi:type="dcterms:W3CDTF">2022-01-30T08:43:28Z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