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56268125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января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0522" y="24676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января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520473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Кызылорда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31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31 января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восточный 5-10 м/с. Температура воздуха ночью 6-8, днем 0-2 мороза.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31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01 февраля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</a:rPr>
              <a:t>Переменная облачность, без осадков. </a:t>
            </a:r>
            <a:r>
              <a:rPr lang="kk-KZ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Ветер северо-восточный 5-10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</a:rPr>
              <a:t>м/с. Температура воздуха ночью 7-9 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024" y="35566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77502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Директора филиала                                 Ж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Калымбетова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Исполнитель:                                          инженер Н. Бақытжан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30.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01.2022 г. </a:t>
            </a:r>
            <a:r>
              <a:rPr lang="ru-RU" sz="1200">
                <a:latin typeface="Times New Roman" panose="02020603050405020304" pitchFamily="18" charset="0"/>
                <a:ea typeface="Times New Roman" panose="02020603050405020304" pitchFamily="18" charset="0"/>
              </a:rPr>
              <a:t>11:45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12770</TotalTime>
  <Words>608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1983</cp:revision>
  <cp:lastPrinted>2021-07-01T03:56:27Z</cp:lastPrinted>
  <dcterms:created xsi:type="dcterms:W3CDTF">2018-03-27T06:03:00Z</dcterms:created>
  <dcterms:modified xsi:type="dcterms:W3CDTF">2022-01-30T08:52:22Z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