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337170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sz="1200" b="1" dirty="0" smtClean="0">
                <a:latin typeface="Times New Roman" pitchFamily="18" charset="0"/>
                <a:cs typeface="Times New Roman" pitchFamily="18" charset="0"/>
              </a:rPr>
              <a:t>31 </a:t>
            </a:r>
            <a:r>
              <a:rPr lang="ru-RU" sz="1200" b="1" dirty="0" err="1" smtClean="0">
                <a:latin typeface="Times New Roman" pitchFamily="18" charset="0"/>
                <a:cs typeface="Times New Roman" pitchFamily="18" charset="0"/>
              </a:rPr>
              <a:t>қаңтарға</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itchFamily="18" charset="0"/>
                <a:cs typeface="Times New Roman" pitchFamily="18" charset="0"/>
              </a:rPr>
              <a:t>2022 ж. 30 </a:t>
            </a:r>
            <a:r>
              <a:rPr lang="ru-RU" sz="1200" b="1" dirty="0" err="1" smtClean="0">
                <a:solidFill>
                  <a:prstClr val="black"/>
                </a:solidFill>
                <a:latin typeface="Times New Roman" pitchFamily="18" charset="0"/>
                <a:cs typeface="Times New Roman" pitchFamily="18" charset="0"/>
              </a:rPr>
              <a:t>қаңтар</a:t>
            </a:r>
            <a:r>
              <a:rPr lang="ru-RU" sz="1200" b="1" dirty="0" smtClean="0">
                <a:latin typeface="Times New Roman" pitchFamily="18" charset="0"/>
                <a:cs typeface="Times New Roman" pitchFamily="18" charset="0"/>
              </a:rPr>
              <a:t> с. </a:t>
            </a:r>
            <a:r>
              <a:rPr lang="ru-RU" sz="1200" b="1" dirty="0">
                <a:latin typeface="Times New Roman" pitchFamily="18" charset="0"/>
                <a:cs typeface="Times New Roman" pitchFamily="18" charset="0"/>
              </a:rPr>
              <a:t>21-ден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31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21-ге </a:t>
            </a:r>
            <a:r>
              <a:rPr lang="ru-RU" sz="1200" b="1" dirty="0" err="1" smtClean="0">
                <a:latin typeface="Times New Roman" pitchFamily="18" charset="0"/>
                <a:cs typeface="Times New Roman" pitchFamily="18" charset="0"/>
              </a:rPr>
              <a:t>дейін</a:t>
            </a:r>
            <a:endParaRPr lang="ru-RU" sz="1200" dirty="0">
              <a:solidFill>
                <a:srgbClr val="000000"/>
              </a:solidFill>
              <a:latin typeface="Times New Roman" panose="02020603050405020304" pitchFamily="18" charset="0"/>
              <a:sym typeface="+mn-ea"/>
            </a:endParaRPr>
          </a:p>
          <a:p>
            <a:pPr lvl="0" indent="182563" algn="just"/>
            <a:r>
              <a:rPr lang="kk-KZ" sz="1200" dirty="0" smtClean="0">
                <a:solidFill>
                  <a:srgbClr val="000000"/>
                </a:solidFill>
                <a:latin typeface="Times New Roman" pitchFamily="18" charset="0"/>
                <a:cs typeface="Times New Roman" panose="02020603050405020304" pitchFamily="18" charset="0"/>
                <a:sym typeface="+mn-ea"/>
              </a:rPr>
              <a:t>   Жауын-шашынсыз</a:t>
            </a:r>
            <a:r>
              <a:rPr lang="kk-KZ" sz="1200" dirty="0">
                <a:solidFill>
                  <a:srgbClr val="000000"/>
                </a:solidFill>
                <a:latin typeface="Times New Roman" pitchFamily="18" charset="0"/>
                <a:cs typeface="Times New Roman" panose="02020603050405020304" pitchFamily="18" charset="0"/>
                <a:sym typeface="+mn-ea"/>
              </a:rPr>
              <a:t>. </a:t>
            </a:r>
            <a:r>
              <a:rPr lang="kk-KZ" sz="1200" dirty="0" smtClean="0">
                <a:solidFill>
                  <a:prstClr val="black"/>
                </a:solidFill>
                <a:latin typeface="Times New Roman" pitchFamily="18" charset="0"/>
                <a:cs typeface="Times New Roman" pitchFamily="18" charset="0"/>
              </a:rPr>
              <a:t>Кей </a:t>
            </a:r>
            <a:r>
              <a:rPr lang="kk-KZ" sz="1200" dirty="0">
                <a:solidFill>
                  <a:prstClr val="black"/>
                </a:solidFill>
                <a:latin typeface="Times New Roman" pitchFamily="18" charset="0"/>
                <a:cs typeface="Times New Roman" pitchFamily="18" charset="0"/>
              </a:rPr>
              <a:t>уақытта тұман түседі. </a:t>
            </a:r>
            <a:r>
              <a:rPr lang="kk-KZ" sz="1200" dirty="0" smtClean="0">
                <a:solidFill>
                  <a:prstClr val="black"/>
                </a:solidFill>
                <a:latin typeface="Times New Roman" pitchFamily="18" charset="0"/>
                <a:cs typeface="Times New Roman" pitchFamily="18" charset="0"/>
              </a:rPr>
              <a:t>Солтүстік-шығыстан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градус 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endParaRPr lang="ru-RU" sz="1200" dirty="0">
              <a:solidFill>
                <a:prstClr val="black"/>
              </a:solidFill>
              <a:latin typeface="Times New Roman" pitchFamily="18" charset="0"/>
              <a:cs typeface="Times New Roman" pitchFamily="18" charset="0"/>
            </a:endParaRPr>
          </a:p>
          <a:p>
            <a:pPr algn="just"/>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01 ақпанға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31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01 </a:t>
            </a:r>
            <a:r>
              <a:rPr lang="ru-RU" sz="1200" b="1" dirty="0" err="1" smtClean="0">
                <a:latin typeface="Times New Roman" pitchFamily="18" charset="0"/>
                <a:cs typeface="Times New Roman" pitchFamily="18" charset="0"/>
              </a:rPr>
              <a:t>ақпан</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lvl="0" algn="just"/>
            <a:r>
              <a:rPr lang="kk-KZ" sz="1200" dirty="0">
                <a:solidFill>
                  <a:srgbClr val="000000"/>
                </a:solidFill>
                <a:latin typeface="Times New Roman" pitchFamily="18" charset="0"/>
                <a:cs typeface="Times New Roman" panose="02020603050405020304" pitchFamily="18" charset="0"/>
                <a:sym typeface="+mn-ea"/>
              </a:rPr>
              <a:t> </a:t>
            </a:r>
            <a:r>
              <a:rPr lang="kk-KZ" sz="1200" dirty="0" smtClean="0">
                <a:solidFill>
                  <a:srgbClr val="000000"/>
                </a:solidFill>
                <a:latin typeface="Times New Roman" pitchFamily="18" charset="0"/>
                <a:cs typeface="Times New Roman" panose="02020603050405020304" pitchFamily="18" charset="0"/>
                <a:sym typeface="+mn-ea"/>
              </a:rPr>
              <a:t>       </a:t>
            </a:r>
            <a:r>
              <a:rPr lang="kk-KZ" sz="1200" dirty="0">
                <a:solidFill>
                  <a:srgbClr val="000000"/>
                </a:solidFill>
                <a:latin typeface="Times New Roman" pitchFamily="18" charset="0"/>
                <a:cs typeface="Times New Roman" panose="02020603050405020304" pitchFamily="18" charset="0"/>
                <a:sym typeface="+mn-ea"/>
              </a:rPr>
              <a:t>Жауын-шашынсыз. </a:t>
            </a:r>
            <a:r>
              <a:rPr lang="kk-KZ" sz="1200" dirty="0">
                <a:solidFill>
                  <a:prstClr val="black"/>
                </a:solidFill>
                <a:latin typeface="Times New Roman" pitchFamily="18" charset="0"/>
                <a:cs typeface="Times New Roman" pitchFamily="18" charset="0"/>
              </a:rPr>
              <a:t>Кей уақытта тұман түседі.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9-14 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градус аяз болады</a:t>
            </a:r>
            <a:r>
              <a:rPr lang="kk-KZ" sz="1200" dirty="0">
                <a:solidFill>
                  <a:prstClr val="black"/>
                </a:solidFill>
                <a:latin typeface="Times New Roman" pitchFamily="18" charset="0"/>
                <a:cs typeface="Times New Roman" pitchFamily="18" charset="0"/>
              </a:rPr>
              <a:t>.  </a:t>
            </a: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ын</a:t>
            </a:r>
            <a:r>
              <a:rPr lang="ru-RU" sz="1200" dirty="0" smtClean="0">
                <a:solidFill>
                  <a:schemeClr val="tx1"/>
                </a:solidFill>
                <a:latin typeface="Times New Roman" panose="02020603050405020304" pitchFamily="18" charset="0"/>
                <a:cs typeface="Times New Roman" panose="02020603050405020304" pitchFamily="18" charset="0"/>
              </a:rPr>
              <a:t>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13178</TotalTime>
  <Words>575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2127</cp:revision>
  <cp:lastPrinted>2022-01-30T06:39:50Z</cp:lastPrinted>
  <dcterms:created xsi:type="dcterms:W3CDTF">2018-03-27T06:03:00Z</dcterms:created>
  <dcterms:modified xsi:type="dcterms:W3CDTF">2022-01-30T09:05:54Z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