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422918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7-9 мороза, днем 1 мороз-1 т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февраля</a:t>
            </a:r>
          </a:p>
          <a:p>
            <a:pPr lvl="0" indent="185738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февраля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6-8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12881</TotalTime>
  <Words>566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2060</cp:revision>
  <cp:lastPrinted>2021-07-01T03:56:27Z</cp:lastPrinted>
  <dcterms:created xsi:type="dcterms:W3CDTF">2018-03-27T06:03:00Z</dcterms:created>
  <dcterms:modified xsi:type="dcterms:W3CDTF">2022-01-30T09:04:38Z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