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20922416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января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4327230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 января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56821444"/>
              </p:ext>
            </p:extLst>
          </p:nvPr>
        </p:nvGraphicFramePr>
        <p:xfrm>
          <a:off x="5029423" y="4770463"/>
          <a:ext cx="4691064" cy="173367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43204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</a:t>
                      </a:r>
                      <a:r>
                        <a:rPr lang="ru-RU" sz="1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10671" y="2661615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31 января,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01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февраля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53000" y="92695"/>
            <a:ext cx="4795512" cy="1938992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31 января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31 января 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          Без осадков. Временами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туман.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Ветер северо-восточный 5-10 м/с.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3-5 мороза,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2-4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01 февраля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31 января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09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01 февраля 2022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           Без осадков. Временами туман. Ветер северо-восточный 9-14 м/с. Температура воздуха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ночью 3-5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5002733" y="3765989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kk-KZ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700" y="4422374"/>
            <a:ext cx="4291013" cy="1783575"/>
            <a:chOff x="511137" y="3942134"/>
            <a:chExt cx="4291013" cy="195621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0051" y="4190135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1137" y="3942134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6059377"/>
            <a:ext cx="4320480" cy="27699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1050" b="1" i="1" dirty="0">
                <a:solidFill>
                  <a:srgbClr val="000000"/>
                </a:solidFill>
              </a:rPr>
              <a:t>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Ә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155114419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12963</TotalTime>
  <Words>591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2073</cp:revision>
  <cp:lastPrinted>2022-01-30T06:34:38Z</cp:lastPrinted>
  <dcterms:created xsi:type="dcterms:W3CDTF">2018-03-27T06:03:00Z</dcterms:created>
  <dcterms:modified xsi:type="dcterms:W3CDTF">2022-01-30T09:05:56Z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