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351982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045936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ночью снег, днем небольшой снег. Ветер юго-западный, южный 9-14, днём порывы 18 м/с. Температура воздуха ночью и днём 2-4 мороза.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снег, низовая метель.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южный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м/с. Температура воздуха 5-7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624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2112</cp:revision>
  <cp:lastPrinted>2021-07-01T03:56:27Z</cp:lastPrinted>
  <dcterms:created xsi:type="dcterms:W3CDTF">2018-03-27T06:03:00Z</dcterms:created>
  <dcterms:modified xsi:type="dcterms:W3CDTF">2022-01-30T09:10:54Z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