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6432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64452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до 21 ч. 31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Ночью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13-15, днем 6-8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01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11-13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31,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8875" y="2852936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14167</TotalTime>
  <Words>611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2105</cp:revision>
  <cp:lastPrinted>2021-11-30T05:55:24Z</cp:lastPrinted>
  <dcterms:created xsi:type="dcterms:W3CDTF">2018-03-27T06:03:00Z</dcterms:created>
  <dcterms:modified xsi:type="dcterms:W3CDTF">2022-01-30T08:58:12Z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