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временами ожидается снег, ночью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южный 7-12 м/с. Температура воздуха ночью и днем 2-4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без осадков. Ветер юго-восточный  7-12 м/с. Температура воздуха 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42135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12957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2042</cp:revision>
  <cp:lastPrinted>2021-02-03T11:37:00Z</cp:lastPrinted>
  <dcterms:created xsi:type="dcterms:W3CDTF">2018-03-27T06:03:00Z</dcterms:created>
  <dcterms:modified xsi:type="dcterms:W3CDTF">2022-01-30T08:45:39Z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