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655600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8917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a:solidFill>
                  <a:prstClr val="black"/>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31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 ақпанға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3-8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83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жок</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31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14787</TotalTime>
  <Words>579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2121</cp:revision>
  <cp:lastPrinted>2021-07-01T03:56:27Z</cp:lastPrinted>
  <dcterms:created xsi:type="dcterms:W3CDTF">2018-03-27T06:03:00Z</dcterms:created>
  <dcterms:modified xsi:type="dcterms:W3CDTF">2022-01-30T09:09:27Z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