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6628619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50786"/>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sz="1200" b="1" dirty="0" smtClean="0">
                <a:solidFill>
                  <a:srgbClr val="000000"/>
                </a:solidFill>
                <a:latin typeface="Times New Roman" panose="02020603050405020304" pitchFamily="18" charset="0"/>
                <a:cs typeface="Times New Roman" panose="02020603050405020304" pitchFamily="18" charset="0"/>
              </a:rPr>
              <a:t>31 </a:t>
            </a:r>
            <a:r>
              <a:rPr lang="kk-KZ" sz="1200" b="1" dirty="0">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31</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Шығыстан жел соғады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err="1" smtClean="0">
                <a:latin typeface="Times New Roman" pitchFamily="18" charset="0"/>
                <a:cs typeface="Times New Roman" pitchFamily="18" charset="0"/>
              </a:rPr>
              <a:t>күндіз</a:t>
            </a:r>
            <a:r>
              <a:rPr lang="ru-RU" sz="1200" smtClean="0">
                <a:latin typeface="Times New Roman" pitchFamily="18" charset="0"/>
                <a:cs typeface="Times New Roman" pitchFamily="18" charset="0"/>
              </a:rPr>
              <a:t> 6-8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endParaRPr lang="ru-RU" sz="1200" dirty="0" smtClean="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 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31</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a:t>
            </a:r>
            <a:r>
              <a:rPr lang="kk-KZ" sz="1200" b="1" dirty="0" smtClean="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1834945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245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530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34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45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31 </a:t>
            </a:r>
            <a:r>
              <a:rPr lang="ru-RU" sz="1200" dirty="0" err="1" smtClean="0">
                <a:solidFill>
                  <a:schemeClr val="tx1"/>
                </a:solidFill>
                <a:latin typeface="Times New Roman" panose="02020603050405020304" pitchFamily="18" charset="0"/>
                <a:cs typeface="Times New Roman" panose="02020603050405020304" pitchFamily="18" charset="0"/>
              </a:rPr>
              <a:t>қаңтар</a:t>
            </a:r>
            <a:r>
              <a:rPr lang="kk-KZ" sz="1200" dirty="0" smtClean="0">
                <a:solidFill>
                  <a:schemeClr val="tx1"/>
                </a:solidFill>
                <a:latin typeface="Times New Roman" panose="02020603050405020304" pitchFamily="18" charset="0"/>
                <a:cs typeface="Times New Roman" panose="02020603050405020304" pitchFamily="18" charset="0"/>
              </a:rPr>
              <a:t>, 1 ақпан</a:t>
            </a:r>
            <a:r>
              <a:rPr lang="ru-RU" sz="1200" dirty="0" err="1" smtClean="0">
                <a:solidFill>
                  <a:schemeClr val="tx1"/>
                </a:solidFill>
                <a:latin typeface="Times New Roman" panose="02020603050405020304" pitchFamily="18" charset="0"/>
                <a:cs typeface="Times New Roman" panose="02020603050405020304" pitchFamily="18" charset="0"/>
              </a:rPr>
              <a:t>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a:solidFill>
                  <a:schemeClr val="tx1"/>
                </a:solidFill>
                <a:latin typeface="Times New Roman" panose="02020603050405020304" pitchFamily="18" charset="0"/>
                <a:cs typeface="Times New Roman" panose="02020603050405020304" pitchFamily="18" charset="0"/>
              </a:rPr>
              <a:t> 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13243</TotalTime>
  <Words>579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2056</cp:revision>
  <cp:lastPrinted>2021-07-01T07:38:07Z</cp:lastPrinted>
  <dcterms:created xsi:type="dcterms:W3CDTF">2018-03-27T06:03:00Z</dcterms:created>
  <dcterms:modified xsi:type="dcterms:W3CDTF">2022-01-30T08:34:47Z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