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02638362"/>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sz="1200" b="1" dirty="0" smtClean="0">
                <a:solidFill>
                  <a:srgbClr val="000000"/>
                </a:solidFill>
                <a:latin typeface="Times New Roman" panose="02020603050405020304" pitchFamily="18" charset="0"/>
                <a:cs typeface="Times New Roman" panose="02020603050405020304" pitchFamily="18" charset="0"/>
              </a:rPr>
              <a:t>30 </a:t>
            </a:r>
            <a:r>
              <a:rPr lang="kk-KZ" sz="1200" b="1" dirty="0">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30</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түстік-батыстан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4-6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31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30</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31</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11-13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4934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29 </a:t>
            </a:r>
            <a:r>
              <a:rPr lang="ru-RU" sz="1200" b="1" dirty="0" err="1" smtClean="0">
                <a:solidFill>
                  <a:srgbClr val="000000"/>
                </a:solidFill>
                <a:latin typeface="Times New Roman" panose="02020603050405020304" pitchFamily="18" charset="0"/>
                <a:cs typeface="Times New Roman" panose="02020603050405020304" pitchFamily="18" charset="0"/>
              </a:rPr>
              <a:t>қаңтар</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2651" y="249601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30, 31 </a:t>
            </a:r>
            <a:r>
              <a:rPr lang="ru-RU" sz="1200" dirty="0" err="1" smtClean="0">
                <a:solidFill>
                  <a:schemeClr val="tx1"/>
                </a:solidFill>
                <a:latin typeface="Times New Roman" panose="02020603050405020304" pitchFamily="18" charset="0"/>
                <a:cs typeface="Times New Roman" panose="02020603050405020304" pitchFamily="18" charset="0"/>
              </a:rPr>
              <a:t>қаңтарына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44056"/>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13255</TotalTime>
  <Words>610</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2055</cp:revision>
  <cp:lastPrinted>2021-07-01T07:38:07Z</cp:lastPrinted>
  <dcterms:created xsi:type="dcterms:W3CDTF">2018-03-27T06:03:00Z</dcterms:created>
  <dcterms:modified xsi:type="dcterms:W3CDTF">2022-01-29T10:13:05Z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