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383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067661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2021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без осадков. Ветер южный, юго-восточный 7-12 м/с. Температура воздуха ночью 0-2, днем 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13764</TotalTime>
  <Words>520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2004</cp:revision>
  <cp:lastPrinted>2021-10-15T03:50:29Z</cp:lastPrinted>
  <dcterms:created xsi:type="dcterms:W3CDTF">2018-03-27T06:03:00Z</dcterms:created>
  <dcterms:modified xsi:type="dcterms:W3CDTF">2022-01-29T06:41:19Z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