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1914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42511827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4327230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9569489"/>
              </p:ext>
            </p:extLst>
          </p:nvPr>
        </p:nvGraphicFramePr>
        <p:xfrm>
          <a:off x="5029423" y="4770463"/>
          <a:ext cx="4691064" cy="17336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0671" y="2661615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января 2022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53000" y="92695"/>
            <a:ext cx="4795512" cy="212365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января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Временами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туман.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юго-западный с переходом на северо-восточный 9-14 м/с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 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31 января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Временами туман.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4-6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002733" y="376598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12959</TotalTime>
  <Words>593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2070</cp:revision>
  <cp:lastPrinted>2022-01-28T06:49:38Z</cp:lastPrinted>
  <dcterms:created xsi:type="dcterms:W3CDTF">2018-03-27T06:03:00Z</dcterms:created>
  <dcterms:modified xsi:type="dcterms:W3CDTF">2022-01-29T06:40:58Z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