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94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059153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3466677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30</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a:t>
            </a:r>
            <a:r>
              <a:rPr lang="kk-KZ" sz="1100" dirty="0" smtClean="0">
                <a:latin typeface="Times New Roman" pitchFamily="18" charset="0"/>
                <a:cs typeface="Times New Roman" pitchFamily="18" charset="0"/>
              </a:rPr>
              <a:t>7-12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31 </a:t>
            </a:r>
            <a:r>
              <a:rPr lang="kk-KZ" sz="1100" b="1" dirty="0" smtClean="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30</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қаңтар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ru-RU" altLang="ru-RU" sz="1100" b="1" dirty="0" err="1">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жаяу бұрқасын</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11-13</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12800</TotalTime>
  <Words>543</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2158</cp:revision>
  <cp:lastPrinted>2021-07-01T03:56:27Z</cp:lastPrinted>
  <dcterms:created xsi:type="dcterms:W3CDTF">2018-03-27T06:03:00Z</dcterms:created>
  <dcterms:modified xsi:type="dcterms:W3CDTF">2022-01-29T05:53:42Z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