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666731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445070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33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086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7746" y="31456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367" y="2129098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14771</TotalTime>
  <Words>612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2071</cp:revision>
  <cp:lastPrinted>2021-10-18T15:52:53Z</cp:lastPrinted>
  <dcterms:created xsi:type="dcterms:W3CDTF">2018-03-27T06:03:00Z</dcterms:created>
  <dcterms:modified xsi:type="dcterms:W3CDTF">2022-01-29T10:01:28Z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