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30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жырасының әсерінен </a:t>
            </a:r>
            <a:r>
              <a:rPr lang="kk-KZ" sz="1200" dirty="0" smtClean="0">
                <a:latin typeface="Times New Roman" pitchFamily="18" charset="0"/>
                <a:cs typeface="Times New Roman" pitchFamily="18" charset="0"/>
              </a:rPr>
              <a:t>кей уақытта </a:t>
            </a:r>
            <a:r>
              <a:rPr lang="kk-KZ" sz="1200" smtClean="0">
                <a:latin typeface="Times New Roman" pitchFamily="18" charset="0"/>
                <a:cs typeface="Times New Roman" pitchFamily="18" charset="0"/>
              </a:rPr>
              <a:t>қар </a:t>
            </a:r>
            <a:r>
              <a:rPr lang="kk-KZ" sz="1200" smtClean="0">
                <a:latin typeface="Times New Roman" pitchFamily="18" charset="0"/>
                <a:cs typeface="Times New Roman" pitchFamily="18" charset="0"/>
              </a:rPr>
              <a:t>жауады, күндіз жаяу бұрқасын болады. </a:t>
            </a:r>
            <a:r>
              <a:rPr lang="kk-KZ" sz="1200" dirty="0" smtClean="0">
                <a:latin typeface="Times New Roman" pitchFamily="18" charset="0"/>
                <a:cs typeface="Times New Roman" pitchFamily="18" charset="0"/>
              </a:rPr>
              <a:t>Оңтүстік-батыстан, оңтүстіктен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8-13, күндіз екпіні 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30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31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 жырасының әсерінен аздаған қар жауады. Оңтүстік-батыстан жел соғады, күші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a:t>
            </a:r>
            <a:r>
              <a:rPr lang="kk-KZ" sz="1200" dirty="0" smtClean="0">
                <a:solidFill>
                  <a:srgbClr val="000000"/>
                </a:solidFill>
                <a:latin typeface="Times New Roman" panose="02020603050405020304" pitchFamily="18" charset="0"/>
                <a:cs typeface="Times New Roman" panose="02020603050405020304" pitchFamily="18" charset="0"/>
                <a:sym typeface="+mn-ea"/>
              </a:rPr>
              <a:t>5-7</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12990</TotalTime>
  <Words>553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2058</cp:revision>
  <cp:lastPrinted>2021-07-01T07:38:07Z</cp:lastPrinted>
  <dcterms:created xsi:type="dcterms:W3CDTF">2018-03-27T06:03:00Z</dcterms:created>
  <dcterms:modified xsi:type="dcterms:W3CDTF">2022-01-29T06:34:49Z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