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436281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21200" y="146894"/>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en-US"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қаңтарға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2</a:t>
            </a:r>
            <a:r>
              <a:rPr lang="en-US" altLang="ru-RU" sz="1200" b="1" dirty="0" smtClean="0">
                <a:solidFill>
                  <a:prstClr val="black"/>
                </a:solidFill>
                <a:latin typeface="Times New Roman" panose="02020603050405020304" pitchFamily="18" charset="0"/>
                <a:cs typeface="Times New Roman" panose="02020603050405020304" pitchFamily="18" charset="0"/>
              </a:rPr>
              <a:t>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30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оңтүстіктен 3-8</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a:t>
            </a:r>
            <a:r>
              <a:rPr lang="en-US" sz="1200" b="1" dirty="0" smtClean="0">
                <a:solidFill>
                  <a:srgbClr val="000000"/>
                </a:solidFill>
                <a:latin typeface="Times New Roman" panose="02020603050405020304" pitchFamily="18" charset="0"/>
                <a:cs typeface="Times New Roman" panose="02020603050405020304" pitchFamily="18" charset="0"/>
                <a:sym typeface="+mn-ea"/>
              </a:rPr>
              <a:t>1</a:t>
            </a:r>
            <a:r>
              <a:rPr lang="kk-KZ" sz="1200" b="1" dirty="0" smtClean="0">
                <a:solidFill>
                  <a:srgbClr val="000000"/>
                </a:solidFill>
                <a:latin typeface="Times New Roman" panose="02020603050405020304" pitchFamily="18" charset="0"/>
                <a:cs typeface="Times New Roman" panose="02020603050405020304" pitchFamily="18" charset="0"/>
                <a:sym typeface="+mn-ea"/>
              </a:rPr>
              <a:t> қаңтарға </a:t>
            </a: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en-US" sz="1200" b="1" dirty="0" smtClean="0">
                <a:solidFill>
                  <a:srgbClr val="000000"/>
                </a:solidFill>
                <a:latin typeface="Times New Roman" panose="02020603050405020304" pitchFamily="18" charset="0"/>
                <a:cs typeface="Times New Roman" panose="02020603050405020304" pitchFamily="18" charset="0"/>
                <a:sym typeface="+mn-ea"/>
              </a:rPr>
              <a:t>30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a:t>
            </a:r>
            <a:r>
              <a:rPr lang="en-US" sz="1200" b="1" dirty="0" smtClean="0">
                <a:solidFill>
                  <a:srgbClr val="000000"/>
                </a:solidFill>
                <a:latin typeface="Times New Roman" panose="02020603050405020304" pitchFamily="18" charset="0"/>
                <a:cs typeface="Times New Roman" panose="02020603050405020304" pitchFamily="18" charset="0"/>
                <a:sym typeface="+mn-ea"/>
              </a:rPr>
              <a:t>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3-8</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7850" y="220625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en-US" sz="1200" dirty="0" smtClean="0">
                <a:solidFill>
                  <a:prstClr val="black"/>
                </a:solidFill>
                <a:latin typeface="Times New Roman" panose="02020603050405020304" pitchFamily="18" charset="0"/>
                <a:cs typeface="Times New Roman" panose="02020603050405020304" pitchFamily="18" charset="0"/>
              </a:rPr>
              <a:t>30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жылдың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14043</TotalTime>
  <Words>532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2060</cp:revision>
  <cp:lastPrinted>2021-07-01T03:56:27Z</cp:lastPrinted>
  <dcterms:created xsi:type="dcterms:W3CDTF">2018-03-27T06:03:00Z</dcterms:created>
  <dcterms:modified xsi:type="dcterms:W3CDTF">2022-01-29T09:57:40Z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