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8" d="100"/>
          <a:sy n="118" d="100"/>
        </p:scale>
        <p:origin x="-202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92996481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29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ложбины циклона временами ожидается снег, днем низовая метель.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южный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8-13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порывы 16 м/с. Температура воздуха ночью 10-12, днем 3-5 мороза.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ложбины циклона ожидается небольшой снег. Ветер юго-западный  9-14 м/с. Температура воздуха  5-7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2021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8099118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612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января, 31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12936</TotalTime>
  <Words>621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2039</cp:revision>
  <cp:lastPrinted>2021-02-03T11:37:00Z</cp:lastPrinted>
  <dcterms:created xsi:type="dcterms:W3CDTF">2018-03-27T06:03:00Z</dcterms:created>
  <dcterms:modified xsi:type="dcterms:W3CDTF">2022-01-29T06:35:04Z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