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2DFB9734-DF36-41E4-8397-44CB764085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744415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42E7A-5FF9-43EB-B685-F91A972A2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DD96A-143A-41DD-8491-F2508E6AFE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08D14-6694-409A-B3F8-86A779EF0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DC0DB-0DB4-4088-B9DD-4123FAB4A1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54B04-4C56-410B-895F-439D9DB136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49F07-F5A9-4C2A-AD35-44F7BD9D45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D2E5D-3BD0-4366-970E-D199605F4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D4281-915E-41D1-A633-4793A8132F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00707-4902-4E98-B53C-41B828A686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65CAE-6D20-41FE-A9C3-94F217D81B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A28DE-CA69-45E2-A871-88E5FBA1A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89CDB87-F13C-4F4C-8E65-98DA7B5D99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29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29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30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Облачно, ночью и утром осадки (дождь, снег), туман, гололед. Ветер 0-5 м/с. Температура воздуха ночью 3-5 мороза, днем 0-2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тепла. </a:t>
            </a:r>
            <a:endParaRPr lang="ru-RU" sz="120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ru-RU" sz="1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31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30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31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4-6 мороза.</a:t>
            </a:r>
            <a:r>
              <a:rPr lang="ru-RU" sz="1200">
                <a:solidFill>
                  <a:srgbClr val="FF0000"/>
                </a:solidFill>
                <a:latin typeface="Times New Roman" pitchFamily="18" charset="0"/>
                <a:sym typeface="+mn-ea"/>
              </a:rPr>
              <a:t> </a:t>
            </a:r>
            <a:endParaRPr lang="kk-KZ" sz="1200">
              <a:solidFill>
                <a:srgbClr val="FF0000"/>
              </a:solidFill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>
              <a:solidFill>
                <a:srgbClr val="FF0000"/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30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города, </a:t>
            </a:r>
            <a:r>
              <a:rPr lang="en-US" altLang="en-US" sz="1200">
                <a:latin typeface="Times New Roman" pitchFamily="18" charset="0"/>
                <a:sym typeface="+mn-ea"/>
              </a:rPr>
              <a:t>н</a:t>
            </a:r>
            <a:r>
              <a:rPr lang="ru-RU" altLang="en-US" sz="1200">
                <a:latin typeface="Times New Roman" pitchFamily="18" charset="0"/>
                <a:sym typeface="+mn-ea"/>
              </a:rPr>
              <a:t>очью 31 января – накоплению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3070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13141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2109</cp:revision>
  <cp:lastPrinted>2021-07-01T09:11:30Z</cp:lastPrinted>
  <dcterms:created xsi:type="dcterms:W3CDTF">2018-03-27T06:03:00Z</dcterms:created>
  <dcterms:modified xsi:type="dcterms:W3CDTF">2022-01-29T10:04:31Z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