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968570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012135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днём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мороза-1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2022 г.</a:t>
            </a:r>
            <a:endParaRPr lang="kk-KZ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осадки (снег, дождь).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м/с. Температура воздуха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4-6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Акимгужина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12880</TotalTime>
  <Words>615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2108</cp:revision>
  <cp:lastPrinted>2021-07-01T03:56:27Z</cp:lastPrinted>
  <dcterms:created xsi:type="dcterms:W3CDTF">2018-03-27T06:03:00Z</dcterms:created>
  <dcterms:modified xsi:type="dcterms:W3CDTF">2022-01-29T06:44:36Z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