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3" d="100"/>
          <a:sy n="83" d="100"/>
        </p:scale>
        <p:origin x="108" y="4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35714586"/>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29</a:t>
                      </a:r>
                      <a:r>
                        <a:rPr lang="ru-RU" altLang="ru-RU" sz="1200" b="1" i="1" dirty="0" smtClean="0">
                          <a:solidFill>
                            <a:schemeClr val="tx2">
                              <a:lumMod val="75000"/>
                            </a:schemeClr>
                          </a:solidFill>
                          <a:latin typeface="Times New Roman" panose="02020603050405020304" pitchFamily="18" charset="0"/>
                          <a:cs typeface="Times New Roman" panose="02020603050405020304" pitchFamily="18" charset="0"/>
                        </a:rPr>
                        <a:t> </a:t>
                      </a:r>
                      <a:r>
                        <a:rPr lang="ru-RU" altLang="ru-RU" sz="1200" b="1" i="1" dirty="0" err="1" smtClean="0">
                          <a:solidFill>
                            <a:schemeClr val="tx2">
                              <a:lumMod val="75000"/>
                            </a:schemeClr>
                          </a:solidFill>
                          <a:latin typeface="Times New Roman" panose="02020603050405020304" pitchFamily="18" charset="0"/>
                          <a:cs typeface="Times New Roman" panose="02020603050405020304" pitchFamily="18" charset="0"/>
                        </a:rPr>
                        <a:t>қантар</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қаңтарда</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қантарына </a:t>
            </a:r>
            <a:r>
              <a:rPr lang="kk-KZ" altLang="ru-RU" sz="1200" b="1" dirty="0" smtClean="0">
                <a:latin typeface="Times New Roman" panose="02020603050405020304" pitchFamily="18" charset="0"/>
                <a:cs typeface="Times New Roman" panose="02020603050405020304" pitchFamily="18" charset="0"/>
              </a:rPr>
              <a:t>29 </a:t>
            </a:r>
            <a:r>
              <a:rPr lang="kk-KZ" altLang="ru-RU" sz="1200" b="1" dirty="0" smtClean="0">
                <a:latin typeface="Times New Roman" panose="02020603050405020304" pitchFamily="18" charset="0"/>
                <a:cs typeface="Times New Roman" panose="02020603050405020304" pitchFamily="18" charset="0"/>
              </a:rPr>
              <a:t>сағаттан </a:t>
            </a:r>
            <a:r>
              <a:rPr lang="kk-KZ" altLang="ru-RU" sz="1200" b="1" dirty="0">
                <a:latin typeface="Times New Roman" panose="02020603050405020304" pitchFamily="18" charset="0"/>
                <a:cs typeface="Times New Roman" panose="02020603050405020304" pitchFamily="18" charset="0"/>
              </a:rPr>
              <a:t>2021 жылдың </a:t>
            </a:r>
            <a:r>
              <a:rPr lang="kk-KZ"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қаңтарына </a:t>
            </a:r>
            <a:r>
              <a:rPr lang="kk-KZ" altLang="ru-RU" sz="1200" b="1" dirty="0">
                <a:latin typeface="Times New Roman" panose="02020603050405020304" pitchFamily="18" charset="0"/>
                <a:cs typeface="Times New Roman" panose="02020603050405020304" pitchFamily="18" charset="0"/>
              </a:rPr>
              <a:t>дейін 21 сағатқа </a:t>
            </a:r>
            <a:r>
              <a:rPr lang="kk-KZ" altLang="ru-RU" sz="1200" b="1" dirty="0" smtClean="0">
                <a:latin typeface="Times New Roman" panose="02020603050405020304" pitchFamily="18" charset="0"/>
                <a:cs typeface="Times New Roman" panose="02020603050405020304" pitchFamily="18" charset="0"/>
              </a:rPr>
              <a:t>дейін</a:t>
            </a:r>
          </a:p>
          <a:p>
            <a:pPr lvl="0" algn="ctr"/>
            <a:r>
              <a:rPr lang="ru-RU" sz="1200" dirty="0" err="1" smtClean="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7-12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17-19</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9-11 градус </a:t>
            </a:r>
            <a:r>
              <a:rPr lang="kk-KZ" altLang="ru-RU" sz="1200" dirty="0">
                <a:latin typeface="Times New Roman" panose="02020603050405020304" pitchFamily="18" charset="0"/>
                <a:cs typeface="Times New Roman" panose="02020603050405020304" pitchFamily="18" charset="0"/>
              </a:rPr>
              <a:t>аяз болады.</a:t>
            </a:r>
          </a:p>
          <a:p>
            <a:pPr lvl="0" indent="182563" algn="ctr"/>
            <a:r>
              <a:rPr lang="kk-KZ" sz="1200" b="1" dirty="0" smtClean="0">
                <a:latin typeface="Times New Roman" panose="02020603050405020304" pitchFamily="18" charset="0"/>
                <a:cs typeface="Times New Roman" panose="02020603050405020304" pitchFamily="18" charset="0"/>
              </a:rPr>
              <a:t>31 қантарға</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2022 </a:t>
            </a:r>
            <a:r>
              <a:rPr lang="ru-RU" sz="1200" b="1" dirty="0" err="1" smtClean="0">
                <a:latin typeface="Times New Roman" panose="02020603050405020304" pitchFamily="18" charset="0"/>
                <a:cs typeface="Times New Roman" panose="02020603050405020304" pitchFamily="18" charset="0"/>
              </a:rPr>
              <a:t>жылғы</a:t>
            </a:r>
            <a:endParaRPr lang="ru-RU" sz="1200" b="1" dirty="0">
              <a:latin typeface="Times New Roman" panose="02020603050405020304" pitchFamily="18" charset="0"/>
              <a:cs typeface="Times New Roman" panose="02020603050405020304" pitchFamily="18" charset="0"/>
            </a:endParaRPr>
          </a:p>
          <a:p>
            <a:pPr lvl="0" indent="182563" algn="ctr"/>
            <a:r>
              <a:rPr lang="ru-RU" sz="1200" b="1" dirty="0" smtClean="0">
                <a:latin typeface="Times New Roman" panose="02020603050405020304" pitchFamily="18" charset="0"/>
                <a:cs typeface="Times New Roman" panose="02020603050405020304" pitchFamily="18" charset="0"/>
              </a:rPr>
              <a:t>30</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қантарға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31 </a:t>
            </a:r>
            <a:r>
              <a:rPr lang="ru-RU" sz="1200" b="1" dirty="0" err="1" smtClean="0">
                <a:latin typeface="Times New Roman" panose="02020603050405020304" pitchFamily="18" charset="0"/>
                <a:cs typeface="Times New Roman" panose="02020603050405020304" pitchFamily="18" charset="0"/>
              </a:rPr>
              <a:t>қантар</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9-ға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2563" algn="just"/>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Оңтүстік-батыстан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a:t>
            </a:r>
            <a:r>
              <a:rPr lang="ru-RU" sz="1200" dirty="0" smtClean="0">
                <a:latin typeface="Times New Roman" panose="02020603050405020304" pitchFamily="18" charset="0"/>
                <a:cs typeface="Times New Roman" panose="02020603050405020304" pitchFamily="18" charset="0"/>
              </a:rPr>
              <a:t>градус</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544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қантар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3503" y="36506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92008" y="2273802"/>
            <a:ext cx="4680169" cy="120032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30</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31 </a:t>
            </a:r>
            <a:r>
              <a:rPr lang="ru-RU" sz="1200" dirty="0" smtClean="0">
                <a:solidFill>
                  <a:schemeClr val="tx1"/>
                </a:solidFill>
                <a:latin typeface="Times New Roman" panose="02020603050405020304" pitchFamily="18" charset="0"/>
                <a:cs typeface="Times New Roman" panose="02020603050405020304" pitchFamily="18" charset="0"/>
              </a:rPr>
              <a:t>қаңтарына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түні 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13392</TotalTime>
  <Words>550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2119</cp:revision>
  <cp:lastPrinted>2021-07-01T07:38:07Z</cp:lastPrinted>
  <dcterms:created xsi:type="dcterms:W3CDTF">2018-03-27T06:03:00Z</dcterms:created>
  <dcterms:modified xsi:type="dcterms:W3CDTF">2022-01-29T06:55:30Z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