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6945837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7756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янва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0422674"/>
              </p:ext>
            </p:extLst>
          </p:nvPr>
        </p:nvGraphicFramePr>
        <p:xfrm>
          <a:off x="5019674" y="4501339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9199" y="35505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января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января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юго-восточный, южный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</a:t>
            </a:r>
          </a:p>
          <a:p>
            <a:pPr lvl="0" algn="just">
              <a:defRPr/>
            </a:pP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9201" y="2237674"/>
            <a:ext cx="4681537" cy="64633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06577" y="337695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Объявляется предупреждение НМУ 2 степени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14440</TotalTime>
  <Words>565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2036</cp:revision>
  <cp:lastPrinted>2021-07-01T03:56:27Z</cp:lastPrinted>
  <dcterms:created xsi:type="dcterms:W3CDTF">2018-03-27T06:03:00Z</dcterms:created>
  <dcterms:modified xsi:type="dcterms:W3CDTF">2022-01-29T09:59:31Z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