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20346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оңтүстіктен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34800" y="3318274"/>
            <a:ext cx="4842613" cy="46166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a:p>
            <a:pPr lvl="0" algn="ct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191441"/>
            <a:ext cx="4823562"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2087</cp:revision>
  <cp:lastPrinted>2021-07-01T03:56:27Z</cp:lastPrinted>
  <dcterms:created xsi:type="dcterms:W3CDTF">2018-03-27T06:03:00Z</dcterms:created>
  <dcterms:modified xsi:type="dcterms:W3CDTF">2022-01-29T09:59:27Z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