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51418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9368655"/>
              </p:ext>
            </p:extLst>
          </p:nvPr>
        </p:nvGraphicFramePr>
        <p:xfrm>
          <a:off x="5025120" y="4221088"/>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a:t>
            </a:r>
            <a:r>
              <a:rPr lang="kk-KZ" sz="1200" dirty="0"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1</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smtClean="0">
                <a:latin typeface="Times New Roman" pitchFamily="18" charset="0"/>
                <a:cs typeface="Times New Roman" pitchFamily="18" charset="0"/>
              </a:rPr>
              <a:t>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lvl="0" algn="just"/>
            <a:endParaRPr lang="ru-RU" sz="1200" dirty="0" smtClean="0">
              <a:latin typeface="Times New Roman" pitchFamily="18" charset="0"/>
              <a:cs typeface="Times New Roman" pitchFamily="18" charset="0"/>
            </a:endParaRPr>
          </a:p>
          <a:p>
            <a:pPr indent="182563" algn="ctr">
              <a:spcBef>
                <a:spcPts val="200"/>
              </a:spcBef>
            </a:pP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қар, жаңбыр</a:t>
            </a:r>
            <a:r>
              <a:rPr lang="en-US" sz="1200" dirty="0" smtClean="0">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kk-KZ" sz="1100" dirty="0"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601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2156</cp:revision>
  <cp:lastPrinted>2021-07-01T03:56:27Z</cp:lastPrinted>
  <dcterms:created xsi:type="dcterms:W3CDTF">2018-03-27T06:03:00Z</dcterms:created>
  <dcterms:modified xsi:type="dcterms:W3CDTF">2022-01-29T06:43:02Z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