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24676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29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30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кей</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уақыттарда </a:t>
            </a:r>
            <a:r>
              <a:rPr lang="ru-RU" sz="1100" dirty="0" err="1" smtClean="0">
                <a:latin typeface="Times New Roman KZ" pitchFamily="18" charset="0"/>
                <a:ea typeface="Times New Roman KZ" pitchFamily="18" charset="0"/>
                <a:cs typeface="Times New Roman" pitchFamily="18" charset="0"/>
              </a:rPr>
              <a:t>жауын-шашын</a:t>
            </a:r>
            <a:r>
              <a:rPr lang="ru-RU" sz="1100" dirty="0" smtClean="0">
                <a:latin typeface="Times New Roman KZ" pitchFamily="18" charset="0"/>
                <a:ea typeface="Times New Roman KZ" pitchFamily="18" charset="0"/>
                <a:cs typeface="Times New Roman" pitchFamily="18" charset="0"/>
              </a:rPr>
              <a:t> </a:t>
            </a:r>
            <a:r>
              <a:rPr lang="en-US" sz="1100" dirty="0" smtClean="0">
                <a:latin typeface="Times New Roman KZ" pitchFamily="18" charset="0"/>
                <a:ea typeface="Times New Roman KZ" pitchFamily="18" charset="0"/>
                <a:cs typeface="Times New Roman" pitchFamily="18" charset="0"/>
              </a:rPr>
              <a:t>(</a:t>
            </a:r>
            <a:r>
              <a:rPr lang="ru-RU" sz="1100" dirty="0" err="1" smtClean="0">
                <a:latin typeface="Times New Roman KZ" pitchFamily="18" charset="0"/>
                <a:ea typeface="Times New Roman KZ" pitchFamily="18" charset="0"/>
                <a:cs typeface="Times New Roman" pitchFamily="18" charset="0"/>
              </a:rPr>
              <a:t>жаңбыр, қар</a:t>
            </a:r>
            <a:r>
              <a:rPr lang="en-US" sz="1100" dirty="0" smtClean="0">
                <a:latin typeface="Times New Roman KZ" pitchFamily="18" charset="0"/>
                <a:ea typeface="Times New Roman KZ" pitchFamily="18" charset="0"/>
                <a:cs typeface="Times New Roman" pitchFamily="18" charset="0"/>
              </a:rPr>
              <a:t>)</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Оңтүстік-шығыстан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6-8 градус </a:t>
            </a:r>
            <a:r>
              <a:rPr lang="ru-RU" sz="1100" dirty="0" err="1" smtClean="0">
                <a:latin typeface="Times New Roman KZ" pitchFamily="18" charset="0"/>
                <a:ea typeface="Times New Roman KZ" pitchFamily="18" charset="0"/>
                <a:cs typeface="Times New Roman" pitchFamily="18" charset="0"/>
                <a:sym typeface="+mn-ea"/>
              </a:rPr>
              <a:t>аяз</a:t>
            </a:r>
            <a:r>
              <a:rPr lang="kk-KZ" sz="1100" dirty="0" smtClean="0">
                <a:latin typeface="Times New Roman KZ" pitchFamily="18" charset="0"/>
                <a:ea typeface="Times New Roman KZ" pitchFamily="18" charset="0"/>
                <a:cs typeface="Times New Roman" pitchFamily="18" charset="0"/>
              </a:rPr>
              <a:t>, күндіз </a:t>
            </a:r>
            <a:r>
              <a:rPr lang="kk-KZ" sz="1100" dirty="0" smtClean="0">
                <a:latin typeface="Times New Roman KZ" pitchFamily="18" charset="0"/>
                <a:ea typeface="Times New Roman KZ" pitchFamily="18" charset="0"/>
                <a:cs typeface="Times New Roman" pitchFamily="18" charset="0"/>
              </a:rPr>
              <a:t>0-2 градус </a:t>
            </a:r>
            <a:r>
              <a:rPr lang="kk-KZ" sz="1100" dirty="0" smtClean="0">
                <a:latin typeface="Times New Roman KZ" pitchFamily="18" charset="0"/>
                <a:ea typeface="Times New Roman KZ" pitchFamily="18" charset="0"/>
                <a:cs typeface="Times New Roman" pitchFamily="18" charset="0"/>
              </a:rPr>
              <a:t>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31 </a:t>
            </a:r>
            <a:r>
              <a:rPr lang="kk-KZ" altLang="ru-RU" sz="1200" b="1" dirty="0" smtClean="0">
                <a:latin typeface="Times New Roman KZ" pitchFamily="18" charset="0"/>
                <a:ea typeface="Times New Roman KZ" pitchFamily="18" charset="0"/>
                <a:cs typeface="Times New Roman" pitchFamily="18" charset="0"/>
              </a:rPr>
              <a:t>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30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31</a:t>
            </a:r>
            <a:r>
              <a:rPr lang="kk-KZ" altLang="ru-RU" sz="1200" b="1" dirty="0" smtClean="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түнде қар.</a:t>
            </a:r>
            <a:r>
              <a:rPr lang="kk-KZ"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Оңтүстік-шығыстан </a:t>
            </a:r>
            <a:r>
              <a:rPr lang="kk-KZ" sz="1100" dirty="0" smtClean="0">
                <a:latin typeface="Times New Roman KZ" pitchFamily="18" charset="0"/>
                <a:ea typeface="Times New Roman KZ" pitchFamily="18" charset="0"/>
                <a:cs typeface="Times New Roman" pitchFamily="18" charset="0"/>
              </a:rPr>
              <a:t>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smtClean="0">
                <a:latin typeface="Times New Roman KZ" pitchFamily="18" charset="0"/>
                <a:ea typeface="Times New Roman KZ" pitchFamily="18" charset="0"/>
                <a:cs typeface="Times New Roman" pitchFamily="18" charset="0"/>
                <a:sym typeface="+mn-ea"/>
              </a:rPr>
              <a:t> </a:t>
            </a:r>
            <a:r>
              <a:rPr lang="ru-RU" sz="1100" smtClean="0">
                <a:latin typeface="Times New Roman KZ" pitchFamily="18" charset="0"/>
                <a:ea typeface="Times New Roman KZ" pitchFamily="18" charset="0"/>
                <a:cs typeface="Times New Roman" pitchFamily="18" charset="0"/>
                <a:sym typeface="+mn-ea"/>
              </a:rPr>
              <a:t>8-10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12840</TotalTime>
  <Words>547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2091</cp:revision>
  <cp:lastPrinted>2021-07-01T03:56:27Z</cp:lastPrinted>
  <dcterms:created xsi:type="dcterms:W3CDTF">2018-03-27T06:03:00Z</dcterms:created>
  <dcterms:modified xsi:type="dcterms:W3CDTF">2022-01-29T07:12:01Z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