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383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666661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smtClean="0">
                          <a:solidFill>
                            <a:srgbClr val="002060"/>
                          </a:solidFill>
                          <a:latin typeface="Times New Roman" panose="02020603050405020304" pitchFamily="18" charset="0"/>
                          <a:cs typeface="Times New Roman" panose="02020603050405020304" pitchFamily="18" charset="0"/>
                        </a:rPr>
                        <a:t>2021</a:t>
                      </a:r>
                      <a:r>
                        <a:rPr lang="kk-KZ" altLang="zh-CN" sz="1200" b="1" i="1" baseline="0" smtClean="0">
                          <a:solidFill>
                            <a:srgbClr val="002060"/>
                          </a:solidFill>
                          <a:latin typeface="Times New Roman" panose="02020603050405020304" pitchFamily="18" charset="0"/>
                          <a:cs typeface="Times New Roman" panose="02020603050405020304" pitchFamily="18" charset="0"/>
                        </a:rPr>
                        <a:t> жыл 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31 </a:t>
            </a:r>
            <a:r>
              <a:rPr lang="ru-RU" sz="1200" dirty="0" smtClean="0">
                <a:solidFill>
                  <a:schemeClr val="tx1"/>
                </a:solidFill>
                <a:latin typeface="Times New Roman" panose="02020603050405020304" pitchFamily="18" charset="0"/>
                <a:cs typeface="Times New Roman" panose="02020603050405020304" pitchFamily="18" charset="0"/>
              </a:rPr>
              <a:t>қаңтарына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2021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қазан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9277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30 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30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srgbClr val="000000"/>
                </a:solidFill>
                <a:latin typeface="Times New Roman" panose="02020603050405020304" pitchFamily="18" charset="0"/>
              </a:rPr>
              <a:t>Жел</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оңтүстіктен</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оңтүстік-шығыстан</a:t>
            </a:r>
            <a:r>
              <a:rPr lang="ru-RU" sz="1200" dirty="0" smtClean="0">
                <a:solidFill>
                  <a:srgbClr val="000000"/>
                </a:solidFill>
                <a:latin typeface="Times New Roman" panose="02020603050405020304" pitchFamily="18" charset="0"/>
              </a:rPr>
              <a:t>, 7-12 м/с. </a:t>
            </a:r>
            <a:r>
              <a:rPr lang="ru-RU" sz="1200" dirty="0" err="1" smtClean="0">
                <a:solidFill>
                  <a:srgbClr val="000000"/>
                </a:solidFill>
                <a:latin typeface="Times New Roman" panose="02020603050405020304" pitchFamily="18" charset="0"/>
              </a:rPr>
              <a:t>Ауа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температурасы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a:t>
            </a:r>
            <a:r>
              <a:rPr lang="ru-RU" sz="1200" dirty="0">
                <a:solidFill>
                  <a:srgbClr val="000000"/>
                </a:solidFill>
                <a:latin typeface="Times New Roman" panose="02020603050405020304" pitchFamily="18" charset="0"/>
              </a:rPr>
              <a:t>0-2,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a:t>
            </a:r>
            <a:r>
              <a:rPr lang="ru-RU" sz="1200" dirty="0">
                <a:solidFill>
                  <a:srgbClr val="000000"/>
                </a:solidFill>
                <a:latin typeface="Times New Roman" panose="02020603050405020304" pitchFamily="18" charset="0"/>
              </a:rPr>
              <a:t>5-7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31 қаңтарға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30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31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smtClean="0">
                <a:solidFill>
                  <a:srgbClr val="000000"/>
                </a:solidFill>
                <a:latin typeface="Times New Roman" panose="02020603050405020304" pitchFamily="18" charset="0"/>
                <a:cs typeface="Times New Roman" panose="02020603050405020304" pitchFamily="18" charset="0"/>
                <a:sym typeface="+mn-ea"/>
              </a:rPr>
              <a:t>           Көшпелі бұлтты</a:t>
            </a:r>
            <a:r>
              <a:rPr lang="ru-RU" sz="1200" dirty="0" smtClean="0">
                <a:solidFill>
                  <a:prstClr val="black"/>
                </a:solidFill>
                <a:latin typeface="Times New Roman" pitchFamily="18" charset="0"/>
                <a:cs typeface="Times New Roman"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a:t>
            </a:r>
            <a:r>
              <a:rPr lang="kk-KZ" sz="1200" smtClean="0">
                <a:solidFill>
                  <a:srgbClr val="000000"/>
                </a:solidFill>
                <a:latin typeface="Times New Roman" panose="02020603050405020304" pitchFamily="18" charset="0"/>
                <a:cs typeface="Times New Roman" panose="02020603050405020304" pitchFamily="18" charset="0"/>
                <a:sym typeface="+mn-ea"/>
              </a:rPr>
              <a:t>Жел </a:t>
            </a:r>
            <a:r>
              <a:rPr lang="kk-KZ" sz="1200" smtClean="0">
                <a:solidFill>
                  <a:srgbClr val="000000"/>
                </a:solidFill>
                <a:latin typeface="Times New Roman" panose="02020603050405020304" pitchFamily="18" charset="0"/>
                <a:cs typeface="Times New Roman" panose="02020603050405020304" pitchFamily="18" charset="0"/>
                <a:sym typeface="+mn-ea"/>
              </a:rPr>
              <a:t>оң</a:t>
            </a:r>
            <a:r>
              <a:rPr lang="ru-RU" sz="1200"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15868</TotalTime>
  <Words>580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2057</cp:revision>
  <cp:lastPrinted>2021-07-01T07:38:07Z</cp:lastPrinted>
  <dcterms:created xsi:type="dcterms:W3CDTF">2018-03-27T06:03:00Z</dcterms:created>
  <dcterms:modified xsi:type="dcterms:W3CDTF">2022-01-29T06:41:31Z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