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108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799397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южный,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17-19, днем 9-11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30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15-17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265213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30, ночью 31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13276</TotalTime>
  <Words>538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2042</cp:revision>
  <cp:lastPrinted>2021-07-01T03:56:27Z</cp:lastPrinted>
  <dcterms:created xsi:type="dcterms:W3CDTF">2018-03-27T06:03:00Z</dcterms:created>
  <dcterms:modified xsi:type="dcterms:W3CDTF">2022-01-29T06:55:28Z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