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7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476446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января до 21 ч. 30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5-10 м/с. Температура воздуха ночью 17-19, днем 6-8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31 января 2022 г.</a:t>
            </a:r>
          </a:p>
          <a:p>
            <a:pPr lvl="0" algn="just"/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Небольшой снег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 ночью 8-10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4750" y="1801665"/>
            <a:ext cx="4720543" cy="138499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30,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8875" y="2852936"/>
            <a:ext cx="4736417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14163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2101</cp:revision>
  <cp:lastPrinted>2021-11-30T05:55:24Z</cp:lastPrinted>
  <dcterms:created xsi:type="dcterms:W3CDTF">2018-03-27T06:03:00Z</dcterms:created>
  <dcterms:modified xsi:type="dcterms:W3CDTF">2022-01-29T06:29:04Z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