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831704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30</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14-16, күндіз 6-8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7-12 </a:t>
            </a:r>
            <a:r>
              <a:rPr lang="kk-KZ" sz="1200" dirty="0">
                <a:solidFill>
                  <a:prstClr val="black"/>
                </a:solidFill>
                <a:latin typeface="Times New Roman" pitchFamily="18" charset="0"/>
                <a:cs typeface="Times New Roman" pitchFamily="18" charset="0"/>
              </a:rPr>
              <a:t>м/с. Ауаның температурасы түнде 11-13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12970</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2032</cp:revision>
  <cp:lastPrinted>2021-07-01T07:38:07Z</cp:lastPrinted>
  <dcterms:created xsi:type="dcterms:W3CDTF">2018-03-27T06:03:00Z</dcterms:created>
  <dcterms:modified xsi:type="dcterms:W3CDTF">2022-01-29T09:54:53Z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