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января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января 2022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8183070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января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января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без осадков. Временами туман. Ветер восточный 8-13 м/с. Температура воздуха ночью 3-5 мороза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днем 3-5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января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30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31 января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осадков. Временами туман. Ветер восточный 8-13 м/с. Температура воздуха ночью  3-5 мороза.</a:t>
            </a: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12791</TotalTime>
  <Words>615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2040</cp:revision>
  <cp:lastPrinted>2021-07-01T03:56:27Z</cp:lastPrinted>
  <dcterms:created xsi:type="dcterms:W3CDTF">2018-03-27T06:03:00Z</dcterms:created>
  <dcterms:modified xsi:type="dcterms:W3CDTF">2022-01-29T10:07:35Z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