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6769419"/>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8340897"/>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27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26 </a:t>
            </a:r>
            <a:r>
              <a:rPr lang="kk-KZ" altLang="ru-RU" sz="1200" b="1" dirty="0">
                <a:latin typeface="Times New Roman" panose="02020603050405020304" pitchFamily="18" charset="0"/>
                <a:cs typeface="Times New Roman" panose="02020603050405020304" pitchFamily="18" charset="0"/>
              </a:rPr>
              <a:t>қаңтар </a:t>
            </a:r>
            <a:r>
              <a:rPr lang="ru-RU" altLang="ru-RU" sz="1200" b="1" dirty="0">
                <a:latin typeface="Times New Roman" panose="02020603050405020304" pitchFamily="18" charset="0"/>
                <a:cs typeface="Times New Roman" panose="02020603050405020304" pitchFamily="18" charset="0"/>
              </a:rPr>
              <a:t>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5738" algn="just"/>
            <a:r>
              <a:rPr lang="kk-KZ" sz="1200" dirty="0">
                <a:latin typeface="Times New Roman" pitchFamily="18" charset="0"/>
                <a:cs typeface="Times New Roman" pitchFamily="18" charset="0"/>
              </a:rPr>
              <a:t>Қар, жаяу бұрқасын. Оңтүстік-шығыстан соққан жел батысқа 7-12</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kk-KZ" sz="1200" dirty="0">
                <a:latin typeface="Times New Roman" pitchFamily="18" charset="0"/>
                <a:cs typeface="Times New Roman" pitchFamily="18" charset="0"/>
              </a:rPr>
              <a:t>күндіз 9-11° аяз болады.</a:t>
            </a:r>
          </a:p>
          <a:p>
            <a:pPr lvl="0" indent="185738" algn="ctr"/>
            <a:endParaRPr lang="kk-KZ" sz="1200" b="1" dirty="0" smtClean="0">
              <a:latin typeface="Times New Roman" panose="02020603050405020304" pitchFamily="18" charset="0"/>
              <a:cs typeface="Times New Roman" panose="02020603050405020304" pitchFamily="18" charset="0"/>
              <a:sym typeface="+mn-ea"/>
            </a:endParaRPr>
          </a:p>
          <a:p>
            <a:pPr lvl="0" indent="185738" algn="ctr"/>
            <a:r>
              <a:rPr lang="kk-KZ" sz="1200" b="1" dirty="0" smtClean="0">
                <a:latin typeface="Times New Roman" panose="02020603050405020304" pitchFamily="18" charset="0"/>
                <a:cs typeface="Times New Roman" panose="02020603050405020304" pitchFamily="18" charset="0"/>
                <a:sym typeface="+mn-ea"/>
              </a:rPr>
              <a:t>28 </a:t>
            </a:r>
            <a:r>
              <a:rPr lang="kk-KZ" sz="1200" b="1" dirty="0">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latin typeface="Times New Roman" panose="02020603050405020304" pitchFamily="18" charset="0"/>
                <a:cs typeface="Times New Roman" panose="02020603050405020304" pitchFamily="18" charset="0"/>
                <a:sym typeface="+mn-ea"/>
              </a:rPr>
              <a:t>2022 ж. 27 </a:t>
            </a:r>
            <a:r>
              <a:rPr lang="ru-RU" sz="1200" b="1" dirty="0" err="1">
                <a:latin typeface="Times New Roman" panose="02020603050405020304" pitchFamily="18" charset="0"/>
                <a:cs typeface="Times New Roman" panose="02020603050405020304" pitchFamily="18" charset="0"/>
                <a:sym typeface="+mn-ea"/>
              </a:rPr>
              <a:t>қаңтардың</a:t>
            </a:r>
            <a:r>
              <a:rPr lang="ru-RU" sz="1200" b="1" dirty="0">
                <a:latin typeface="Times New Roman" panose="02020603050405020304" pitchFamily="18" charset="0"/>
                <a:cs typeface="Times New Roman" panose="02020603050405020304" pitchFamily="18" charset="0"/>
                <a:sym typeface="+mn-ea"/>
              </a:rPr>
              <a:t> </a:t>
            </a:r>
            <a:r>
              <a:rPr lang="ru-RU" sz="1200" b="1" dirty="0">
                <a:latin typeface="Times New Roman" panose="02020603050405020304" pitchFamily="18" charset="0"/>
                <a:cs typeface="Times New Roman" panose="02020603050405020304" pitchFamily="18" charset="0"/>
              </a:rPr>
              <a:t>21 с. </a:t>
            </a:r>
            <a:r>
              <a:rPr lang="ru-RU" sz="1200" b="1" dirty="0" err="1">
                <a:latin typeface="Times New Roman" panose="02020603050405020304" pitchFamily="18" charset="0"/>
                <a:cs typeface="Times New Roman" panose="02020603050405020304" pitchFamily="18" charset="0"/>
                <a:sym typeface="+mn-ea"/>
              </a:rPr>
              <a:t>бастап</a:t>
            </a:r>
            <a:r>
              <a:rPr lang="ru-RU" sz="1200" b="1" dirty="0">
                <a:latin typeface="Times New Roman" panose="02020603050405020304" pitchFamily="18" charset="0"/>
                <a:cs typeface="Times New Roman" panose="02020603050405020304" pitchFamily="18" charset="0"/>
                <a:sym typeface="+mn-ea"/>
              </a:rPr>
              <a:t> 28 </a:t>
            </a:r>
            <a:r>
              <a:rPr lang="ru-RU" sz="1200" b="1" dirty="0" err="1">
                <a:latin typeface="Times New Roman" panose="02020603050405020304" pitchFamily="18" charset="0"/>
                <a:cs typeface="Times New Roman" panose="02020603050405020304" pitchFamily="18" charset="0"/>
                <a:sym typeface="+mn-ea"/>
              </a:rPr>
              <a:t>қаңтар</a:t>
            </a:r>
            <a:r>
              <a:rPr lang="kk-KZ" sz="1200" b="1" dirty="0">
                <a:latin typeface="Times New Roman" panose="02020603050405020304" pitchFamily="18" charset="0"/>
                <a:cs typeface="Times New Roman" panose="02020603050405020304" pitchFamily="18" charset="0"/>
                <a:sym typeface="+mn-ea"/>
              </a:rPr>
              <a:t> </a:t>
            </a:r>
            <a:r>
              <a:rPr lang="ru-RU" sz="1200" b="1" dirty="0">
                <a:latin typeface="Times New Roman" panose="02020603050405020304" pitchFamily="18" charset="0"/>
                <a:cs typeface="Times New Roman" panose="02020603050405020304" pitchFamily="18" charset="0"/>
                <a:sym typeface="+mn-ea"/>
              </a:rPr>
              <a:t>09 с. </a:t>
            </a:r>
            <a:r>
              <a:rPr lang="ru-RU" sz="1200" b="1" dirty="0" err="1">
                <a:latin typeface="Times New Roman" panose="02020603050405020304" pitchFamily="18" charset="0"/>
                <a:cs typeface="Times New Roman" panose="02020603050405020304" pitchFamily="18" charset="0"/>
                <a:sym typeface="+mn-ea"/>
              </a:rPr>
              <a:t>дейін</a:t>
            </a:r>
            <a:endParaRPr lang="en-US" sz="1200" b="1" dirty="0">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Жел шығыстан, оңтүстік-шығыстан 2-7</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22-24°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kk-KZ" sz="1200" dirty="0">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37976" y="2348807"/>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27 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28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76999"/>
          </a:xfrm>
          <a:prstGeom prst="rect">
            <a:avLst/>
          </a:prstGeom>
        </p:spPr>
        <p:txBody>
          <a:bodyPr wrap="square">
            <a:spAutoFit/>
          </a:bodyPr>
          <a:lstStyle/>
          <a:p>
            <a:r>
              <a:rPr lang="kk-KZ" sz="120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13964</TotalTime>
  <Words>549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2076</cp:revision>
  <cp:lastPrinted>2021-07-01T03:56:27Z</cp:lastPrinted>
  <dcterms:created xsi:type="dcterms:W3CDTF">2018-03-27T06:03:00Z</dcterms:created>
  <dcterms:modified xsi:type="dcterms:W3CDTF">2022-01-26T08:11:08Z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