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48938786"/>
              </p:ext>
            </p:extLst>
          </p:nvPr>
        </p:nvGraphicFramePr>
        <p:xfrm>
          <a:off x="307975" y="2588895"/>
          <a:ext cx="4465638" cy="21183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января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27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20-22,  днем 11-13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января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27 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28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18-20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27, ночью 28 января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974973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13056</TotalTime>
  <Words>587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1993</cp:revision>
  <cp:lastPrinted>2021-07-01T03:56:27Z</cp:lastPrinted>
  <dcterms:created xsi:type="dcterms:W3CDTF">2018-03-27T06:03:00Z</dcterms:created>
  <dcterms:modified xsi:type="dcterms:W3CDTF">2022-01-26T07:32:12Z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