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658190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756100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юго-восточный с переходом на западный 7-12 м/с. Температура воздуха  ночью 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9-11° мороза. 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января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восточный, юго-восточный 2-7 м/с. Температура воздуха  ночью 22-24°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14347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2023</cp:revision>
  <cp:lastPrinted>2021-07-01T03:56:27Z</cp:lastPrinted>
  <dcterms:created xsi:type="dcterms:W3CDTF">2018-03-27T06:03:00Z</dcterms:created>
  <dcterms:modified xsi:type="dcterms:W3CDTF">2022-01-26T08:12:26Z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