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4891413"/>
              </p:ext>
            </p:extLst>
          </p:nvPr>
        </p:nvGraphicFramePr>
        <p:xfrm>
          <a:off x="342900" y="258921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26 января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5024438" y="188913"/>
            <a:ext cx="4737099" cy="212365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27 января</a:t>
            </a: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26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до 21 ч. 27 января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latin typeface="Times New Roman" pitchFamily="18" charset="0"/>
              </a:rPr>
              <a:t>Переменная облачность, без осадков. Ветер 0-5 м/с. Температура воздуха ночью 5-7 </a:t>
            </a:r>
            <a:r>
              <a:rPr lang="ru-RU" sz="1200" dirty="0" err="1">
                <a:latin typeface="Times New Roman" pitchFamily="18" charset="0"/>
              </a:rPr>
              <a:t>морорза</a:t>
            </a:r>
            <a:r>
              <a:rPr lang="ru-RU" sz="1200" dirty="0">
                <a:latin typeface="Times New Roman" pitchFamily="18" charset="0"/>
              </a:rPr>
              <a:t>, днем 0-2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</a:rPr>
              <a:t>тепла.</a:t>
            </a:r>
          </a:p>
          <a:p>
            <a:pPr indent="180975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ночь 28 января</a:t>
            </a:r>
          </a:p>
          <a:p>
            <a:pPr indent="180975" algn="ctr">
              <a:buFont typeface="Arial" charset="0"/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27 января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до 09 ч. 28 января</a:t>
            </a:r>
          </a:p>
          <a:p>
            <a:pPr indent="180975">
              <a:buFont typeface="Arial" charset="0"/>
              <a:buNone/>
            </a:pPr>
            <a:r>
              <a:rPr lang="ru-RU" sz="1200" dirty="0">
                <a:latin typeface="Times New Roman" pitchFamily="18" charset="0"/>
                <a:sym typeface="+mn-ea"/>
              </a:rPr>
              <a:t>Переменная облачность, без осадков. Ветер 0-5 м/с. Температура воздуха ночью 3-5 мороза.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sym typeface="+mn-ea"/>
              </a:rPr>
              <a:t> </a:t>
            </a:r>
            <a:endParaRPr lang="kk-KZ" sz="1200" dirty="0">
              <a:solidFill>
                <a:srgbClr val="FF0000"/>
              </a:solidFill>
              <a:latin typeface="Times New Roman" pitchFamily="18" charset="0"/>
              <a:sym typeface="+mn-ea"/>
            </a:endParaRPr>
          </a:p>
          <a:p>
            <a:pPr indent="180975">
              <a:buFont typeface="Arial" charset="0"/>
              <a:buNone/>
            </a:pPr>
            <a:endParaRPr lang="kk-KZ" sz="1200" dirty="0">
              <a:solidFill>
                <a:srgbClr val="FF0000"/>
              </a:solidFill>
              <a:latin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42988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Сутки 27, ночью 28 января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метеорологические условия будут способствовать накоплению</a:t>
            </a:r>
            <a:r>
              <a:rPr lang="ru-RU" altLang="en-US" sz="1200" dirty="0">
                <a:solidFill>
                  <a:srgbClr val="FF0000"/>
                </a:solidFill>
                <a:latin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загрязняющих веществ в атмосфере города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.</a:t>
            </a:r>
            <a:endParaRPr lang="ru-RU" altLang="en-US" sz="1200" dirty="0">
              <a:latin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latin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latin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868816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/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 sz="1200">
                  <a:latin typeface="Times New Roman" pitchFamily="18" charset="0"/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13100</TotalTime>
  <Words>757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2095</cp:revision>
  <cp:lastPrinted>2021-07-01T09:11:30Z</cp:lastPrinted>
  <dcterms:created xsi:type="dcterms:W3CDTF">2018-03-27T06:03:00Z</dcterms:created>
  <dcterms:modified xsi:type="dcterms:W3CDTF">2022-01-26T07:27:02Z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