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84050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000198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27 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26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түнде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5-10,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түнде 20-22, күндіз 12-14 градус аяз.</a:t>
            </a:r>
          </a:p>
          <a:p>
            <a:pPr indent="182563" algn="ctr"/>
            <a:r>
              <a:rPr lang="kk-KZ" sz="1100" b="1" dirty="0" smtClean="0">
                <a:solidFill>
                  <a:srgbClr val="000000"/>
                </a:solidFill>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27 қаңтар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28 </a:t>
            </a:r>
            <a:r>
              <a:rPr lang="ru-RU" altLang="ru-RU" sz="1100" b="1" dirty="0" err="1">
                <a:solidFill>
                  <a:srgbClr val="000000"/>
                </a:solidFill>
                <a:latin typeface="Times New Roman" pitchFamily="18" charset="0"/>
                <a:cs typeface="Times New Roman" pitchFamily="18" charset="0"/>
              </a:rPr>
              <a:t>қаңтарға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462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462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a:t>
            </a:r>
            <a:r>
              <a:rPr lang="kk-KZ" sz="1200" smtClean="0">
                <a:solidFill>
                  <a:schemeClr val="tx1"/>
                </a:solidFill>
                <a:latin typeface="Times New Roman" panose="02020603050405020304" pitchFamily="18" charset="0"/>
                <a:cs typeface="Times New Roman" panose="02020603050405020304" pitchFamily="18" charset="0"/>
              </a:rPr>
              <a:t>өмен</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12798</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2021-07-01T03:56:27Z</cp:lastPrinted>
  <dcterms:created xsi:type="dcterms:W3CDTF">2018-03-27T06:03:00Z</dcterms:created>
  <dcterms:modified xsi:type="dcterms:W3CDTF">2022-01-26T08:06:41Z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