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0525724"/>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39858" y="37762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83982588"/>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15888"/>
            <a:ext cx="4794914"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27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26 </a:t>
            </a:r>
            <a:r>
              <a:rPr lang="kk-KZ" altLang="ru-RU" sz="1200" b="1" dirty="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27 </a:t>
            </a:r>
            <a:r>
              <a:rPr lang="ru-RU" altLang="ru-RU" sz="1200" b="1" dirty="0" err="1">
                <a:solidFill>
                  <a:prstClr val="black"/>
                </a:solidFill>
                <a:latin typeface="Times New Roman" panose="02020603050405020304" pitchFamily="18" charset="0"/>
                <a:cs typeface="Times New Roman" panose="02020603050405020304" pitchFamily="18" charset="0"/>
              </a:rPr>
              <a:t>қаңтар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Қар, жаяу бұрқасын. Оңтүстік-шығыстан соққан жел батысқа 7-12</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kk-KZ" sz="1200" dirty="0">
                <a:solidFill>
                  <a:prstClr val="black"/>
                </a:solidFill>
                <a:latin typeface="Times New Roman" pitchFamily="18" charset="0"/>
                <a:cs typeface="Times New Roman" pitchFamily="18" charset="0"/>
              </a:rPr>
              <a:t>күндіз 9-11° 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28 қаңтарға </a:t>
            </a:r>
            <a:r>
              <a:rPr lang="ru-RU" sz="1200" b="1" dirty="0">
                <a:solidFill>
                  <a:srgbClr val="000000"/>
                </a:solidFill>
                <a:latin typeface="Times New Roman" panose="02020603050405020304" pitchFamily="18" charset="0"/>
                <a:cs typeface="Times New Roman" panose="02020603050405020304" pitchFamily="18" charset="0"/>
                <a:sym typeface="+mn-ea"/>
              </a:rPr>
              <a:t>2022 ж.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27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28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шығыстан, оңтүстік-шығыстан 1-6</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22-24°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4609" y="237699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prstClr val="black"/>
                </a:solidFill>
                <a:latin typeface="Times New Roman" panose="02020603050405020304" pitchFamily="18" charset="0"/>
                <a:cs typeface="Times New Roman" panose="02020603050405020304" pitchFamily="18" charset="0"/>
              </a:rPr>
              <a:t>27 қаңтар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28 </a:t>
            </a:r>
            <a:r>
              <a:rPr lang="ru-RU" sz="1200" dirty="0" err="1">
                <a:solidFill>
                  <a:prstClr val="black"/>
                </a:solidFill>
                <a:latin typeface="Times New Roman" panose="02020603050405020304" pitchFamily="18" charset="0"/>
                <a:cs typeface="Times New Roman" panose="02020603050405020304" pitchFamily="18" charset="0"/>
              </a:rPr>
              <a:t>қаңтарға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6" name="Прямоугольник 25"/>
          <p:cNvSpPr/>
          <p:nvPr/>
        </p:nvSpPr>
        <p:spPr>
          <a:xfrm>
            <a:off x="266355" y="694826"/>
            <a:ext cx="4572318" cy="276999"/>
          </a:xfrm>
          <a:prstGeom prst="rect">
            <a:avLst/>
          </a:prstGeom>
        </p:spPr>
        <p:txBody>
          <a:bodyPr wrap="square">
            <a:spAutoFit/>
          </a:bodyPr>
          <a:lstStyle/>
          <a:p>
            <a:r>
              <a:rPr lang="kk-KZ" sz="1200" dirty="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13950</TotalTime>
  <Words>542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2049</cp:revision>
  <cp:lastPrinted>2021-07-01T03:56:27Z</cp:lastPrinted>
  <dcterms:created xsi:type="dcterms:W3CDTF">2018-03-27T06:03:00Z</dcterms:created>
  <dcterms:modified xsi:type="dcterms:W3CDTF">2022-01-26T08:08:37Z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