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767196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января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27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Ночью и утром туман. Ветер юго-восточный 5-10 м/с. Температура воздуха ночью 2-4 мороза, днем       8-10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28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осадков, туман. Ветер юго-восточный 5-10 м/с. Температура воздуха ночью 0-2 мороза.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2032</cp:revision>
  <cp:lastPrinted>2021-07-01T03:56:27Z</cp:lastPrinted>
  <dcterms:created xsi:type="dcterms:W3CDTF">2018-03-27T06:03:00Z</dcterms:created>
  <dcterms:modified xsi:type="dcterms:W3CDTF">2022-01-26T08:28:44Z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