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878075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67936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Временами туман. Ветер восточный 5-10 м/с. Температура воздуха ночью 8-10 мороза, днем 1-3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28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днем осадки (дождь, снег).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восточный 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м/с. Температура воздуха ночью 4-6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>
                <a:latin typeface="Times New Roman" panose="02020603050405020304" pitchFamily="18" charset="0"/>
                <a:ea typeface="Times New Roman" panose="02020603050405020304" pitchFamily="18" charset="0"/>
              </a:rPr>
              <a:t>19.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01.2022 г. 11:30 (местное 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12736</TotalTime>
  <Words>616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1978</cp:revision>
  <cp:lastPrinted>2021-07-01T03:56:27Z</cp:lastPrinted>
  <dcterms:created xsi:type="dcterms:W3CDTF">2018-03-27T06:03:00Z</dcterms:created>
  <dcterms:modified xsi:type="dcterms:W3CDTF">2022-01-26T07:55:25Z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