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560132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146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января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Облачно, днем небольшой дождь. Ветер восточный, северо-восточный 5-10 м/с. Температура воздуха ночью 0-2, днем 4-6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на 28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января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января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Облачно, без осадков. Ветер северо-западный 9-14 м/с. Температура воздуха ночью 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13664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2003</cp:revision>
  <cp:lastPrinted>2021-10-15T03:50:29Z</cp:lastPrinted>
  <dcterms:created xsi:type="dcterms:W3CDTF">2018-03-27T06:03:00Z</dcterms:created>
  <dcterms:modified xsi:type="dcterms:W3CDTF">2022-01-26T07:21:55Z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