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998369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января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27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3-8 м/с. Температура воздуха ночью 16-18,  днем 8-10 мороза.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января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27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16-18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27, ночью 28 января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725438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13027</TotalTime>
  <Words>542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1996</cp:revision>
  <cp:lastPrinted>2021-07-01T03:56:27Z</cp:lastPrinted>
  <dcterms:created xsi:type="dcterms:W3CDTF">2018-03-27T06:03:00Z</dcterms:created>
  <dcterms:modified xsi:type="dcterms:W3CDTF">2022-01-26T07:33:42Z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