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8129426"/>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209220"/>
            <a:ext cx="4840289"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27 </a:t>
            </a:r>
            <a:r>
              <a:rPr lang="kk-KZ" altLang="ru-RU" sz="1200" b="1" dirty="0">
                <a:latin typeface="Times New Roman" panose="02020603050405020304" pitchFamily="18" charset="0"/>
                <a:cs typeface="Times New Roman" panose="02020603050405020304" pitchFamily="18" charset="0"/>
              </a:rPr>
              <a:t>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26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27</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Ауаның температурасы түнде 18-20, күндіз 10-12 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28 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27  </a:t>
            </a:r>
            <a:r>
              <a:rPr 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3-8 м/с. Ауаның температурасы түнде 18-20 градус аяз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81626791"/>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қантарда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28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жоғары</a:t>
            </a:r>
            <a:r>
              <a:rPr lang="kk-KZ" sz="1200" dirty="0">
                <a:solidFill>
                  <a:schemeClr val="tx1"/>
                </a:solidFill>
                <a:latin typeface="Times New Roman" panose="02020603050405020304" pitchFamily="18" charset="0"/>
                <a:cs typeface="Times New Roman" panose="02020603050405020304" pitchFamily="18" charset="0"/>
              </a:rPr>
              <a:t>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12971</TotalTime>
  <Words>543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2026</cp:revision>
  <cp:lastPrinted>2021-07-01T07:38:07Z</cp:lastPrinted>
  <dcterms:created xsi:type="dcterms:W3CDTF">2018-03-27T06:03:00Z</dcterms:created>
  <dcterms:modified xsi:type="dcterms:W3CDTF">2022-01-26T08:30:49Z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