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8076497"/>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4933084"/>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175432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қантар</a:t>
            </a:r>
            <a:r>
              <a:rPr lang="ru-RU" sz="1200" b="1" dirty="0" err="1">
                <a:latin typeface="Times New Roman" panose="02020603050405020304" pitchFamily="18" charset="0"/>
                <a:cs typeface="Times New Roman" panose="02020603050405020304" pitchFamily="18" charset="0"/>
              </a:rPr>
              <a:t>ға</a:t>
            </a:r>
            <a:r>
              <a:rPr lang="kk-KZ" altLang="ru-RU" sz="1200" b="1" dirty="0">
                <a:latin typeface="Times New Roman" panose="02020603050405020304" pitchFamily="18" charset="0"/>
                <a:cs typeface="Times New Roman" panose="02020603050405020304" pitchFamily="18" charset="0"/>
              </a:rPr>
              <a:t>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26 </a:t>
            </a:r>
            <a:r>
              <a:rPr lang="kk-KZ" sz="1200" b="1" dirty="0">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с. 21-ден. 27 </a:t>
            </a:r>
            <a:r>
              <a:rPr lang="kk-KZ" sz="1200" b="1" dirty="0">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indent="180975" algn="just"/>
            <a:r>
              <a:rPr lang="kk-KZ" sz="1200" dirty="0">
                <a:latin typeface="Times New Roman" panose="02020603050405020304" pitchFamily="18" charset="0"/>
                <a:cs typeface="Times New Roman" panose="02020603050405020304" pitchFamily="18" charset="0"/>
              </a:rPr>
              <a:t>Жауын-шашынсыз. Батыстан соққан жел оңтүстік-шығысқа ауысады, күші 9-14 м/с. Ауа температурасы түнде 18-20, күндіз 12-14 </a:t>
            </a:r>
            <a:r>
              <a:rPr lang="kk-KZ" sz="1200" dirty="0" smtClean="0">
                <a:latin typeface="Times New Roman" panose="02020603050405020304" pitchFamily="18" charset="0"/>
                <a:cs typeface="Times New Roman" panose="02020603050405020304" pitchFamily="18" charset="0"/>
              </a:rPr>
              <a:t>аяз.</a:t>
            </a:r>
            <a:endParaRPr lang="kk-KZ" sz="1200" b="1" dirty="0">
              <a:latin typeface="Times New Roman" panose="02020603050405020304" pitchFamily="18" charset="0"/>
              <a:cs typeface="Times New Roman" panose="02020603050405020304" pitchFamily="18" charset="0"/>
            </a:endParaRPr>
          </a:p>
          <a:p>
            <a:pPr indent="180975" algn="ctr"/>
            <a:r>
              <a:rPr lang="ru-RU" sz="1200" b="1" dirty="0" smtClean="0">
                <a:latin typeface="Times New Roman" panose="02020603050405020304" pitchFamily="18" charset="0"/>
                <a:cs typeface="Times New Roman" panose="02020603050405020304" pitchFamily="18" charset="0"/>
              </a:rPr>
              <a:t>2022 </a:t>
            </a:r>
            <a:r>
              <a:rPr lang="ru-RU" sz="1200" b="1" dirty="0">
                <a:latin typeface="Times New Roman" panose="02020603050405020304" pitchFamily="18" charset="0"/>
                <a:cs typeface="Times New Roman" panose="02020603050405020304" pitchFamily="18" charset="0"/>
              </a:rPr>
              <a:t>ж. 27 </a:t>
            </a:r>
            <a:r>
              <a:rPr lang="kk-KZ" sz="1200" b="1" dirty="0">
                <a:latin typeface="Times New Roman" panose="02020603050405020304" pitchFamily="18" charset="0"/>
                <a:cs typeface="Times New Roman" panose="02020603050405020304" pitchFamily="18" charset="0"/>
              </a:rPr>
              <a:t>қантар </a:t>
            </a:r>
            <a:r>
              <a:rPr lang="ru-RU" sz="1200" b="1" dirty="0">
                <a:latin typeface="Times New Roman" panose="02020603050405020304" pitchFamily="18" charset="0"/>
                <a:cs typeface="Times New Roman" panose="02020603050405020304" pitchFamily="18" charset="0"/>
              </a:rPr>
              <a:t>с. 21-ден 28 </a:t>
            </a:r>
            <a:r>
              <a:rPr lang="kk-KZ" sz="1200" b="1" dirty="0">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200" dirty="0">
                <a:latin typeface="Times New Roman" panose="02020603050405020304" pitchFamily="18" charset="0"/>
                <a:cs typeface="Times New Roman" panose="02020603050405020304" pitchFamily="18" charset="0"/>
              </a:rPr>
              <a:t> Жауын-шашынсыз</a:t>
            </a:r>
            <a:r>
              <a:rPr lang="ru-RU" sz="1200" dirty="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О</a:t>
            </a:r>
            <a:r>
              <a:rPr lang="kk-KZ" sz="1200" dirty="0">
                <a:latin typeface="Times New Roman" panose="02020603050405020304" pitchFamily="18" charset="0"/>
                <a:cs typeface="Times New Roman" panose="02020603050405020304" pitchFamily="18" charset="0"/>
              </a:rPr>
              <a:t>ңтүстік-шығыстан жел соғады, күші 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22-24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68875" y="3022762"/>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1907085"/>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28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a:solidFill>
                  <a:schemeClr val="tx1"/>
                </a:solidFill>
                <a:latin typeface="Times New Roman" panose="02020603050405020304" pitchFamily="18" charset="0"/>
                <a:cs typeface="Times New Roman" panose="02020603050405020304" pitchFamily="18" charset="0"/>
              </a:rPr>
              <a:t>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14344</TotalTime>
  <Words>568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2119</cp:revision>
  <cp:lastPrinted>2021-11-30T05:55:07Z</cp:lastPrinted>
  <dcterms:created xsi:type="dcterms:W3CDTF">2018-03-27T06:03:00Z</dcterms:created>
  <dcterms:modified xsi:type="dcterms:W3CDTF">2022-01-26T07:58:34Z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